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3" r:id="rId4"/>
    <p:sldId id="258" r:id="rId5"/>
    <p:sldId id="259" r:id="rId6"/>
    <p:sldId id="262" r:id="rId7"/>
    <p:sldId id="260" r:id="rId8"/>
    <p:sldId id="261" r:id="rId9"/>
    <p:sldId id="263" r:id="rId10"/>
    <p:sldId id="264" r:id="rId11"/>
    <p:sldId id="265" r:id="rId12"/>
    <p:sldId id="270" r:id="rId13"/>
    <p:sldId id="274" r:id="rId14"/>
    <p:sldId id="277" r:id="rId15"/>
    <p:sldId id="279" r:id="rId16"/>
    <p:sldId id="278" r:id="rId17"/>
    <p:sldId id="267" r:id="rId18"/>
    <p:sldId id="269" r:id="rId19"/>
    <p:sldId id="275" r:id="rId20"/>
    <p:sldId id="271" r:id="rId21"/>
    <p:sldId id="272" r:id="rId22"/>
    <p:sldId id="276" r:id="rId23"/>
    <p:sldId id="268" r:id="rId24"/>
    <p:sldId id="280" r:id="rId2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3"/>
    <p:restoredTop sz="94752"/>
  </p:normalViewPr>
  <p:slideViewPr>
    <p:cSldViewPr snapToGrid="0">
      <p:cViewPr varScale="1">
        <p:scale>
          <a:sx n="111" d="100"/>
          <a:sy n="111" d="100"/>
        </p:scale>
        <p:origin x="24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4E124670-ECE3-4359-86BC-880B497C8C0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03DA637-1C9B-479E-9FE8-74F785BEF09F}">
      <dgm:prSet/>
      <dgm:spPr/>
      <dgm:t>
        <a:bodyPr/>
        <a:lstStyle/>
        <a:p>
          <a:pPr>
            <a:lnSpc>
              <a:spcPct val="100000"/>
            </a:lnSpc>
          </a:pPr>
          <a:r>
            <a:rPr lang="en-GB" b="0" i="0" u="sng" dirty="0"/>
            <a:t>4. Driver Acceptance:</a:t>
          </a:r>
          <a:r>
            <a:rPr lang="en-GB" b="0" i="0" dirty="0"/>
            <a:t> A nearby driver receives the ride request and accepts the ride.</a:t>
          </a:r>
          <a:endParaRPr lang="en-US" dirty="0"/>
        </a:p>
      </dgm:t>
    </dgm:pt>
    <dgm:pt modelId="{CC2BD955-C554-4A38-AE61-5A097E5DDF7D}" type="parTrans" cxnId="{3C285FB7-04E0-45EE-95C2-1BDC5905B123}">
      <dgm:prSet/>
      <dgm:spPr/>
      <dgm:t>
        <a:bodyPr/>
        <a:lstStyle/>
        <a:p>
          <a:endParaRPr lang="en-US"/>
        </a:p>
      </dgm:t>
    </dgm:pt>
    <dgm:pt modelId="{C4C531CF-FE32-4593-9787-615FDA1A8A97}" type="sibTrans" cxnId="{3C285FB7-04E0-45EE-95C2-1BDC5905B123}">
      <dgm:prSet/>
      <dgm:spPr/>
      <dgm:t>
        <a:bodyPr/>
        <a:lstStyle/>
        <a:p>
          <a:pPr>
            <a:lnSpc>
              <a:spcPct val="100000"/>
            </a:lnSpc>
          </a:pPr>
          <a:endParaRPr lang="en-US"/>
        </a:p>
      </dgm:t>
    </dgm:pt>
    <dgm:pt modelId="{CC778856-5970-4677-B4AD-9B7B4440B56C}">
      <dgm:prSet/>
      <dgm:spPr/>
      <dgm:t>
        <a:bodyPr/>
        <a:lstStyle/>
        <a:p>
          <a:pPr>
            <a:lnSpc>
              <a:spcPct val="100000"/>
            </a:lnSpc>
          </a:pPr>
          <a:r>
            <a:rPr lang="en-GB" b="0" i="0" u="sng" dirty="0"/>
            <a:t>5.Ride</a:t>
          </a:r>
          <a:r>
            <a:rPr lang="en-GB" b="0" i="0" dirty="0"/>
            <a:t>: The driver arrives at the pickup location, and the user gets in the car and rides to their destination.</a:t>
          </a:r>
          <a:endParaRPr lang="en-US" dirty="0"/>
        </a:p>
      </dgm:t>
    </dgm:pt>
    <dgm:pt modelId="{8876E3AD-9ACD-432B-B68C-B2173BE2D762}" type="parTrans" cxnId="{6853CFB8-A09D-4710-B9B6-96581CDAE3DB}">
      <dgm:prSet/>
      <dgm:spPr/>
      <dgm:t>
        <a:bodyPr/>
        <a:lstStyle/>
        <a:p>
          <a:endParaRPr lang="en-US"/>
        </a:p>
      </dgm:t>
    </dgm:pt>
    <dgm:pt modelId="{738A2381-73A7-4EF9-8CAB-4452B0980115}" type="sibTrans" cxnId="{6853CFB8-A09D-4710-B9B6-96581CDAE3DB}">
      <dgm:prSet/>
      <dgm:spPr/>
      <dgm:t>
        <a:bodyPr/>
        <a:lstStyle/>
        <a:p>
          <a:pPr>
            <a:lnSpc>
              <a:spcPct val="100000"/>
            </a:lnSpc>
          </a:pPr>
          <a:endParaRPr lang="en-US"/>
        </a:p>
      </dgm:t>
    </dgm:pt>
    <dgm:pt modelId="{FB62A2D8-E702-488C-8AA9-FF55977C2B94}">
      <dgm:prSet/>
      <dgm:spPr/>
      <dgm:t>
        <a:bodyPr/>
        <a:lstStyle/>
        <a:p>
          <a:pPr>
            <a:lnSpc>
              <a:spcPct val="100000"/>
            </a:lnSpc>
          </a:pPr>
          <a:r>
            <a:rPr lang="en-GB" b="0" i="0" u="sng" dirty="0"/>
            <a:t>6.Payment:</a:t>
          </a:r>
          <a:r>
            <a:rPr lang="en-GB" b="0" i="0" dirty="0"/>
            <a:t> After the ride, the user is charged automatically through the app, and a receipt is sent to their email.</a:t>
          </a:r>
          <a:endParaRPr lang="en-US" dirty="0"/>
        </a:p>
      </dgm:t>
    </dgm:pt>
    <dgm:pt modelId="{EEFA5923-3762-4CDC-8E6D-1FD1AD0F4719}" type="parTrans" cxnId="{9FFEAB84-4B6F-4ED5-9B9B-4523A9088803}">
      <dgm:prSet/>
      <dgm:spPr/>
      <dgm:t>
        <a:bodyPr/>
        <a:lstStyle/>
        <a:p>
          <a:endParaRPr lang="en-US"/>
        </a:p>
      </dgm:t>
    </dgm:pt>
    <dgm:pt modelId="{11F5F676-A75F-4E9E-A986-991AFC2CBC3F}" type="sibTrans" cxnId="{9FFEAB84-4B6F-4ED5-9B9B-4523A9088803}">
      <dgm:prSet/>
      <dgm:spPr/>
      <dgm:t>
        <a:bodyPr/>
        <a:lstStyle/>
        <a:p>
          <a:pPr>
            <a:lnSpc>
              <a:spcPct val="100000"/>
            </a:lnSpc>
          </a:pPr>
          <a:endParaRPr lang="en-US"/>
        </a:p>
      </dgm:t>
    </dgm:pt>
    <dgm:pt modelId="{1FD29601-0F3F-4B73-AC0F-B67C56DF4F23}">
      <dgm:prSet/>
      <dgm:spPr/>
      <dgm:t>
        <a:bodyPr/>
        <a:lstStyle/>
        <a:p>
          <a:pPr>
            <a:lnSpc>
              <a:spcPct val="100000"/>
            </a:lnSpc>
          </a:pPr>
          <a:r>
            <a:rPr lang="en-GB" b="0" i="0" u="sng" dirty="0"/>
            <a:t>7. Review:</a:t>
          </a:r>
          <a:r>
            <a:rPr lang="en-GB" b="0" i="0" dirty="0"/>
            <a:t> The user is prompted to rate their driver and leave a review of their ride experience.</a:t>
          </a:r>
          <a:endParaRPr lang="en-US" dirty="0"/>
        </a:p>
      </dgm:t>
    </dgm:pt>
    <dgm:pt modelId="{20F45324-30C6-42E6-9C11-E0293D7D4959}" type="parTrans" cxnId="{8EDA846B-49B0-4E38-A755-BF3B5013D648}">
      <dgm:prSet/>
      <dgm:spPr/>
      <dgm:t>
        <a:bodyPr/>
        <a:lstStyle/>
        <a:p>
          <a:endParaRPr lang="en-US"/>
        </a:p>
      </dgm:t>
    </dgm:pt>
    <dgm:pt modelId="{6CD1A573-D7C3-4F8A-969A-49E654FE06DA}" type="sibTrans" cxnId="{8EDA846B-49B0-4E38-A755-BF3B5013D648}">
      <dgm:prSet/>
      <dgm:spPr/>
      <dgm:t>
        <a:bodyPr/>
        <a:lstStyle/>
        <a:p>
          <a:endParaRPr lang="en-US"/>
        </a:p>
      </dgm:t>
    </dgm:pt>
    <dgm:pt modelId="{DF28B861-52CC-4BD6-9A00-8CE3959EB281}" type="pres">
      <dgm:prSet presAssocID="{4E124670-ECE3-4359-86BC-880B497C8C03}" presName="root" presStyleCnt="0">
        <dgm:presLayoutVars>
          <dgm:dir/>
          <dgm:resizeHandles val="exact"/>
        </dgm:presLayoutVars>
      </dgm:prSet>
      <dgm:spPr/>
    </dgm:pt>
    <dgm:pt modelId="{BD5693DF-D0E4-4F12-8524-DA6674A15546}" type="pres">
      <dgm:prSet presAssocID="{4E124670-ECE3-4359-86BC-880B497C8C03}" presName="container" presStyleCnt="0">
        <dgm:presLayoutVars>
          <dgm:dir/>
          <dgm:resizeHandles val="exact"/>
        </dgm:presLayoutVars>
      </dgm:prSet>
      <dgm:spPr/>
    </dgm:pt>
    <dgm:pt modelId="{B81AAA22-7CCD-4989-8658-C69E9B37063F}" type="pres">
      <dgm:prSet presAssocID="{603DA637-1C9B-479E-9FE8-74F785BEF09F}" presName="compNode" presStyleCnt="0"/>
      <dgm:spPr/>
    </dgm:pt>
    <dgm:pt modelId="{5A17DE43-6591-4792-AC20-C88634BE98DC}" type="pres">
      <dgm:prSet presAssocID="{603DA637-1C9B-479E-9FE8-74F785BEF09F}" presName="iconBgRect" presStyleLbl="bgShp" presStyleIdx="0" presStyleCnt="4"/>
      <dgm:spPr/>
    </dgm:pt>
    <dgm:pt modelId="{F29CEA44-93E2-42CA-841C-14F8EA4DF07B}" type="pres">
      <dgm:prSet presAssocID="{603DA637-1C9B-479E-9FE8-74F785BEF09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xi"/>
        </a:ext>
      </dgm:extLst>
    </dgm:pt>
    <dgm:pt modelId="{3B1A1195-13CC-407F-AA1C-B35AB84A2230}" type="pres">
      <dgm:prSet presAssocID="{603DA637-1C9B-479E-9FE8-74F785BEF09F}" presName="spaceRect" presStyleCnt="0"/>
      <dgm:spPr/>
    </dgm:pt>
    <dgm:pt modelId="{29C885D4-FDB9-4FC6-A31E-2869842D5131}" type="pres">
      <dgm:prSet presAssocID="{603DA637-1C9B-479E-9FE8-74F785BEF09F}" presName="textRect" presStyleLbl="revTx" presStyleIdx="0" presStyleCnt="4">
        <dgm:presLayoutVars>
          <dgm:chMax val="1"/>
          <dgm:chPref val="1"/>
        </dgm:presLayoutVars>
      </dgm:prSet>
      <dgm:spPr/>
    </dgm:pt>
    <dgm:pt modelId="{8E5FFF86-4FE8-4F73-96FE-62E46A6FD303}" type="pres">
      <dgm:prSet presAssocID="{C4C531CF-FE32-4593-9787-615FDA1A8A97}" presName="sibTrans" presStyleLbl="sibTrans2D1" presStyleIdx="0" presStyleCnt="0"/>
      <dgm:spPr/>
    </dgm:pt>
    <dgm:pt modelId="{55C9E31E-10F9-4042-ABFD-B314469146BF}" type="pres">
      <dgm:prSet presAssocID="{CC778856-5970-4677-B4AD-9B7B4440B56C}" presName="compNode" presStyleCnt="0"/>
      <dgm:spPr/>
    </dgm:pt>
    <dgm:pt modelId="{858C0455-EC58-4E35-89AB-B5FB862E5015}" type="pres">
      <dgm:prSet presAssocID="{CC778856-5970-4677-B4AD-9B7B4440B56C}" presName="iconBgRect" presStyleLbl="bgShp" presStyleIdx="1" presStyleCnt="4"/>
      <dgm:spPr/>
    </dgm:pt>
    <dgm:pt modelId="{061E5562-0074-48FD-8176-D6718D655DA8}" type="pres">
      <dgm:prSet presAssocID="{CC778856-5970-4677-B4AD-9B7B4440B5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torcycle"/>
        </a:ext>
      </dgm:extLst>
    </dgm:pt>
    <dgm:pt modelId="{1010385B-D306-448F-9B72-92D02AAD88E4}" type="pres">
      <dgm:prSet presAssocID="{CC778856-5970-4677-B4AD-9B7B4440B56C}" presName="spaceRect" presStyleCnt="0"/>
      <dgm:spPr/>
    </dgm:pt>
    <dgm:pt modelId="{24528653-27E1-49CD-B9CC-007AE908D19D}" type="pres">
      <dgm:prSet presAssocID="{CC778856-5970-4677-B4AD-9B7B4440B56C}" presName="textRect" presStyleLbl="revTx" presStyleIdx="1" presStyleCnt="4">
        <dgm:presLayoutVars>
          <dgm:chMax val="1"/>
          <dgm:chPref val="1"/>
        </dgm:presLayoutVars>
      </dgm:prSet>
      <dgm:spPr/>
    </dgm:pt>
    <dgm:pt modelId="{D231D768-83F7-4EFB-8C09-0E4138325F82}" type="pres">
      <dgm:prSet presAssocID="{738A2381-73A7-4EF9-8CAB-4452B0980115}" presName="sibTrans" presStyleLbl="sibTrans2D1" presStyleIdx="0" presStyleCnt="0"/>
      <dgm:spPr/>
    </dgm:pt>
    <dgm:pt modelId="{1B1C0557-C5C1-4E62-9D5D-468D002E04EB}" type="pres">
      <dgm:prSet presAssocID="{FB62A2D8-E702-488C-8AA9-FF55977C2B94}" presName="compNode" presStyleCnt="0"/>
      <dgm:spPr/>
    </dgm:pt>
    <dgm:pt modelId="{7AB90263-A83B-4026-AB8C-3722764FEAC5}" type="pres">
      <dgm:prSet presAssocID="{FB62A2D8-E702-488C-8AA9-FF55977C2B94}" presName="iconBgRect" presStyleLbl="bgShp" presStyleIdx="2" presStyleCnt="4"/>
      <dgm:spPr/>
    </dgm:pt>
    <dgm:pt modelId="{C80FA99A-B6BC-47A3-8C32-09594FD165D7}" type="pres">
      <dgm:prSet presAssocID="{FB62A2D8-E702-488C-8AA9-FF55977C2B9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edit card"/>
        </a:ext>
      </dgm:extLst>
    </dgm:pt>
    <dgm:pt modelId="{AA579383-4BC6-45E3-8D0B-AF9E6C4C1DF2}" type="pres">
      <dgm:prSet presAssocID="{FB62A2D8-E702-488C-8AA9-FF55977C2B94}" presName="spaceRect" presStyleCnt="0"/>
      <dgm:spPr/>
    </dgm:pt>
    <dgm:pt modelId="{66DA5609-C8D5-4025-9E59-2B3873FFC28D}" type="pres">
      <dgm:prSet presAssocID="{FB62A2D8-E702-488C-8AA9-FF55977C2B94}" presName="textRect" presStyleLbl="revTx" presStyleIdx="2" presStyleCnt="4">
        <dgm:presLayoutVars>
          <dgm:chMax val="1"/>
          <dgm:chPref val="1"/>
        </dgm:presLayoutVars>
      </dgm:prSet>
      <dgm:spPr/>
    </dgm:pt>
    <dgm:pt modelId="{66DA28BB-A28A-440C-AEF4-E5E326CDBD71}" type="pres">
      <dgm:prSet presAssocID="{11F5F676-A75F-4E9E-A986-991AFC2CBC3F}" presName="sibTrans" presStyleLbl="sibTrans2D1" presStyleIdx="0" presStyleCnt="0"/>
      <dgm:spPr/>
    </dgm:pt>
    <dgm:pt modelId="{AF3954F4-0483-41E6-BABA-4B5B4BFF46B8}" type="pres">
      <dgm:prSet presAssocID="{1FD29601-0F3F-4B73-AC0F-B67C56DF4F23}" presName="compNode" presStyleCnt="0"/>
      <dgm:spPr/>
    </dgm:pt>
    <dgm:pt modelId="{774203EA-CFA6-45C8-8B64-B9BDEA26727E}" type="pres">
      <dgm:prSet presAssocID="{1FD29601-0F3F-4B73-AC0F-B67C56DF4F23}" presName="iconBgRect" presStyleLbl="bgShp" presStyleIdx="3" presStyleCnt="4"/>
      <dgm:spPr/>
    </dgm:pt>
    <dgm:pt modelId="{D88E3EF0-DF36-42EC-804A-F6D8525649FE}" type="pres">
      <dgm:prSet presAssocID="{1FD29601-0F3F-4B73-AC0F-B67C56DF4F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r"/>
        </a:ext>
      </dgm:extLst>
    </dgm:pt>
    <dgm:pt modelId="{2EE569FF-9639-46F4-A560-E227FFACD000}" type="pres">
      <dgm:prSet presAssocID="{1FD29601-0F3F-4B73-AC0F-B67C56DF4F23}" presName="spaceRect" presStyleCnt="0"/>
      <dgm:spPr/>
    </dgm:pt>
    <dgm:pt modelId="{004D6426-61D3-45F4-AC04-4F0745E85689}" type="pres">
      <dgm:prSet presAssocID="{1FD29601-0F3F-4B73-AC0F-B67C56DF4F23}" presName="textRect" presStyleLbl="revTx" presStyleIdx="3" presStyleCnt="4">
        <dgm:presLayoutVars>
          <dgm:chMax val="1"/>
          <dgm:chPref val="1"/>
        </dgm:presLayoutVars>
      </dgm:prSet>
      <dgm:spPr/>
    </dgm:pt>
  </dgm:ptLst>
  <dgm:cxnLst>
    <dgm:cxn modelId="{76158744-0C40-4755-8E5F-93A70A3051C0}" type="presOf" srcId="{FB62A2D8-E702-488C-8AA9-FF55977C2B94}" destId="{66DA5609-C8D5-4025-9E59-2B3873FFC28D}" srcOrd="0" destOrd="0" presId="urn:microsoft.com/office/officeart/2018/2/layout/IconCircleList"/>
    <dgm:cxn modelId="{33EE654C-DFAF-4D8C-A34E-F36C9C12EC69}" type="presOf" srcId="{603DA637-1C9B-479E-9FE8-74F785BEF09F}" destId="{29C885D4-FDB9-4FC6-A31E-2869842D5131}" srcOrd="0" destOrd="0" presId="urn:microsoft.com/office/officeart/2018/2/layout/IconCircleList"/>
    <dgm:cxn modelId="{8EDA846B-49B0-4E38-A755-BF3B5013D648}" srcId="{4E124670-ECE3-4359-86BC-880B497C8C03}" destId="{1FD29601-0F3F-4B73-AC0F-B67C56DF4F23}" srcOrd="3" destOrd="0" parTransId="{20F45324-30C6-42E6-9C11-E0293D7D4959}" sibTransId="{6CD1A573-D7C3-4F8A-969A-49E654FE06DA}"/>
    <dgm:cxn modelId="{9805C075-A90E-450B-BE85-3DEEE44EA204}" type="presOf" srcId="{738A2381-73A7-4EF9-8CAB-4452B0980115}" destId="{D231D768-83F7-4EFB-8C09-0E4138325F82}" srcOrd="0" destOrd="0" presId="urn:microsoft.com/office/officeart/2018/2/layout/IconCircleList"/>
    <dgm:cxn modelId="{9FFEAB84-4B6F-4ED5-9B9B-4523A9088803}" srcId="{4E124670-ECE3-4359-86BC-880B497C8C03}" destId="{FB62A2D8-E702-488C-8AA9-FF55977C2B94}" srcOrd="2" destOrd="0" parTransId="{EEFA5923-3762-4CDC-8E6D-1FD1AD0F4719}" sibTransId="{11F5F676-A75F-4E9E-A986-991AFC2CBC3F}"/>
    <dgm:cxn modelId="{FA8FC994-406B-4CAB-9541-D523172F1FE0}" type="presOf" srcId="{4E124670-ECE3-4359-86BC-880B497C8C03}" destId="{DF28B861-52CC-4BD6-9A00-8CE3959EB281}" srcOrd="0" destOrd="0" presId="urn:microsoft.com/office/officeart/2018/2/layout/IconCircleList"/>
    <dgm:cxn modelId="{3C285FB7-04E0-45EE-95C2-1BDC5905B123}" srcId="{4E124670-ECE3-4359-86BC-880B497C8C03}" destId="{603DA637-1C9B-479E-9FE8-74F785BEF09F}" srcOrd="0" destOrd="0" parTransId="{CC2BD955-C554-4A38-AE61-5A097E5DDF7D}" sibTransId="{C4C531CF-FE32-4593-9787-615FDA1A8A97}"/>
    <dgm:cxn modelId="{6853CFB8-A09D-4710-B9B6-96581CDAE3DB}" srcId="{4E124670-ECE3-4359-86BC-880B497C8C03}" destId="{CC778856-5970-4677-B4AD-9B7B4440B56C}" srcOrd="1" destOrd="0" parTransId="{8876E3AD-9ACD-432B-B68C-B2173BE2D762}" sibTransId="{738A2381-73A7-4EF9-8CAB-4452B0980115}"/>
    <dgm:cxn modelId="{2080DDBC-7DAF-46DC-8CEF-B5F5785B49D1}" type="presOf" srcId="{CC778856-5970-4677-B4AD-9B7B4440B56C}" destId="{24528653-27E1-49CD-B9CC-007AE908D19D}" srcOrd="0" destOrd="0" presId="urn:microsoft.com/office/officeart/2018/2/layout/IconCircleList"/>
    <dgm:cxn modelId="{7F9B58D5-FC94-44AA-991F-BDF0E024F0D0}" type="presOf" srcId="{C4C531CF-FE32-4593-9787-615FDA1A8A97}" destId="{8E5FFF86-4FE8-4F73-96FE-62E46A6FD303}" srcOrd="0" destOrd="0" presId="urn:microsoft.com/office/officeart/2018/2/layout/IconCircleList"/>
    <dgm:cxn modelId="{4E1AD3D8-9FA9-4078-AA0A-F31D5724292C}" type="presOf" srcId="{1FD29601-0F3F-4B73-AC0F-B67C56DF4F23}" destId="{004D6426-61D3-45F4-AC04-4F0745E85689}" srcOrd="0" destOrd="0" presId="urn:microsoft.com/office/officeart/2018/2/layout/IconCircleList"/>
    <dgm:cxn modelId="{C12A1CF2-AD1D-4F8F-9A29-AF60A408BA05}" type="presOf" srcId="{11F5F676-A75F-4E9E-A986-991AFC2CBC3F}" destId="{66DA28BB-A28A-440C-AEF4-E5E326CDBD71}" srcOrd="0" destOrd="0" presId="urn:microsoft.com/office/officeart/2018/2/layout/IconCircleList"/>
    <dgm:cxn modelId="{8EAD2FCA-283C-49C3-93C5-63DC9D675227}" type="presParOf" srcId="{DF28B861-52CC-4BD6-9A00-8CE3959EB281}" destId="{BD5693DF-D0E4-4F12-8524-DA6674A15546}" srcOrd="0" destOrd="0" presId="urn:microsoft.com/office/officeart/2018/2/layout/IconCircleList"/>
    <dgm:cxn modelId="{ED9FA9B4-6D21-4FFD-B5AB-609305C61CE6}" type="presParOf" srcId="{BD5693DF-D0E4-4F12-8524-DA6674A15546}" destId="{B81AAA22-7CCD-4989-8658-C69E9B37063F}" srcOrd="0" destOrd="0" presId="urn:microsoft.com/office/officeart/2018/2/layout/IconCircleList"/>
    <dgm:cxn modelId="{4FA402F9-EAAE-4DBF-9088-96FA5318E774}" type="presParOf" srcId="{B81AAA22-7CCD-4989-8658-C69E9B37063F}" destId="{5A17DE43-6591-4792-AC20-C88634BE98DC}" srcOrd="0" destOrd="0" presId="urn:microsoft.com/office/officeart/2018/2/layout/IconCircleList"/>
    <dgm:cxn modelId="{55E53CE1-9DAE-492A-B0B8-8294BB4A4E99}" type="presParOf" srcId="{B81AAA22-7CCD-4989-8658-C69E9B37063F}" destId="{F29CEA44-93E2-42CA-841C-14F8EA4DF07B}" srcOrd="1" destOrd="0" presId="urn:microsoft.com/office/officeart/2018/2/layout/IconCircleList"/>
    <dgm:cxn modelId="{239C1B59-567C-47B9-BDC1-F4EF64E299D1}" type="presParOf" srcId="{B81AAA22-7CCD-4989-8658-C69E9B37063F}" destId="{3B1A1195-13CC-407F-AA1C-B35AB84A2230}" srcOrd="2" destOrd="0" presId="urn:microsoft.com/office/officeart/2018/2/layout/IconCircleList"/>
    <dgm:cxn modelId="{3D2E3DEC-F54A-4845-90B8-73D0FEC1BAED}" type="presParOf" srcId="{B81AAA22-7CCD-4989-8658-C69E9B37063F}" destId="{29C885D4-FDB9-4FC6-A31E-2869842D5131}" srcOrd="3" destOrd="0" presId="urn:microsoft.com/office/officeart/2018/2/layout/IconCircleList"/>
    <dgm:cxn modelId="{7DFE2BE2-CA55-438F-B75C-0C1E6DD72A89}" type="presParOf" srcId="{BD5693DF-D0E4-4F12-8524-DA6674A15546}" destId="{8E5FFF86-4FE8-4F73-96FE-62E46A6FD303}" srcOrd="1" destOrd="0" presId="urn:microsoft.com/office/officeart/2018/2/layout/IconCircleList"/>
    <dgm:cxn modelId="{90A3A608-1EB5-4435-A16A-E2DC520856E2}" type="presParOf" srcId="{BD5693DF-D0E4-4F12-8524-DA6674A15546}" destId="{55C9E31E-10F9-4042-ABFD-B314469146BF}" srcOrd="2" destOrd="0" presId="urn:microsoft.com/office/officeart/2018/2/layout/IconCircleList"/>
    <dgm:cxn modelId="{A9C89B81-64CE-48AF-9AAF-3A12188256EA}" type="presParOf" srcId="{55C9E31E-10F9-4042-ABFD-B314469146BF}" destId="{858C0455-EC58-4E35-89AB-B5FB862E5015}" srcOrd="0" destOrd="0" presId="urn:microsoft.com/office/officeart/2018/2/layout/IconCircleList"/>
    <dgm:cxn modelId="{BEA5BE9B-3578-49A5-8481-68C01768730B}" type="presParOf" srcId="{55C9E31E-10F9-4042-ABFD-B314469146BF}" destId="{061E5562-0074-48FD-8176-D6718D655DA8}" srcOrd="1" destOrd="0" presId="urn:microsoft.com/office/officeart/2018/2/layout/IconCircleList"/>
    <dgm:cxn modelId="{4C9BB01A-752A-4F67-A215-31EFA743E92B}" type="presParOf" srcId="{55C9E31E-10F9-4042-ABFD-B314469146BF}" destId="{1010385B-D306-448F-9B72-92D02AAD88E4}" srcOrd="2" destOrd="0" presId="urn:microsoft.com/office/officeart/2018/2/layout/IconCircleList"/>
    <dgm:cxn modelId="{762E3F74-8D0F-49A0-A502-50081D58B714}" type="presParOf" srcId="{55C9E31E-10F9-4042-ABFD-B314469146BF}" destId="{24528653-27E1-49CD-B9CC-007AE908D19D}" srcOrd="3" destOrd="0" presId="urn:microsoft.com/office/officeart/2018/2/layout/IconCircleList"/>
    <dgm:cxn modelId="{0D6D90A8-845C-417C-B1A1-1B869E2FD283}" type="presParOf" srcId="{BD5693DF-D0E4-4F12-8524-DA6674A15546}" destId="{D231D768-83F7-4EFB-8C09-0E4138325F82}" srcOrd="3" destOrd="0" presId="urn:microsoft.com/office/officeart/2018/2/layout/IconCircleList"/>
    <dgm:cxn modelId="{18FAFB45-C8AC-4E5B-9C9A-8C62E149C974}" type="presParOf" srcId="{BD5693DF-D0E4-4F12-8524-DA6674A15546}" destId="{1B1C0557-C5C1-4E62-9D5D-468D002E04EB}" srcOrd="4" destOrd="0" presId="urn:microsoft.com/office/officeart/2018/2/layout/IconCircleList"/>
    <dgm:cxn modelId="{EBF04F0D-9FAC-4B02-A012-83A74FD22442}" type="presParOf" srcId="{1B1C0557-C5C1-4E62-9D5D-468D002E04EB}" destId="{7AB90263-A83B-4026-AB8C-3722764FEAC5}" srcOrd="0" destOrd="0" presId="urn:microsoft.com/office/officeart/2018/2/layout/IconCircleList"/>
    <dgm:cxn modelId="{0AB54F11-0825-4B23-A804-AF6B5B2C1135}" type="presParOf" srcId="{1B1C0557-C5C1-4E62-9D5D-468D002E04EB}" destId="{C80FA99A-B6BC-47A3-8C32-09594FD165D7}" srcOrd="1" destOrd="0" presId="urn:microsoft.com/office/officeart/2018/2/layout/IconCircleList"/>
    <dgm:cxn modelId="{E588D8B4-7C9E-42FD-B2D9-8DC6C52B2772}" type="presParOf" srcId="{1B1C0557-C5C1-4E62-9D5D-468D002E04EB}" destId="{AA579383-4BC6-45E3-8D0B-AF9E6C4C1DF2}" srcOrd="2" destOrd="0" presId="urn:microsoft.com/office/officeart/2018/2/layout/IconCircleList"/>
    <dgm:cxn modelId="{FA50CC9B-B9CE-4DA6-AA1D-F7DE5F42980D}" type="presParOf" srcId="{1B1C0557-C5C1-4E62-9D5D-468D002E04EB}" destId="{66DA5609-C8D5-4025-9E59-2B3873FFC28D}" srcOrd="3" destOrd="0" presId="urn:microsoft.com/office/officeart/2018/2/layout/IconCircleList"/>
    <dgm:cxn modelId="{B6A3BDB5-825A-47E7-960F-B89B199EE5BB}" type="presParOf" srcId="{BD5693DF-D0E4-4F12-8524-DA6674A15546}" destId="{66DA28BB-A28A-440C-AEF4-E5E326CDBD71}" srcOrd="5" destOrd="0" presId="urn:microsoft.com/office/officeart/2018/2/layout/IconCircleList"/>
    <dgm:cxn modelId="{09312F1A-6F45-4546-8E09-4FFE4C488832}" type="presParOf" srcId="{BD5693DF-D0E4-4F12-8524-DA6674A15546}" destId="{AF3954F4-0483-41E6-BABA-4B5B4BFF46B8}" srcOrd="6" destOrd="0" presId="urn:microsoft.com/office/officeart/2018/2/layout/IconCircleList"/>
    <dgm:cxn modelId="{F694B4D7-A38C-46D0-BBEF-BB3CAFB32FC2}" type="presParOf" srcId="{AF3954F4-0483-41E6-BABA-4B5B4BFF46B8}" destId="{774203EA-CFA6-45C8-8B64-B9BDEA26727E}" srcOrd="0" destOrd="0" presId="urn:microsoft.com/office/officeart/2018/2/layout/IconCircleList"/>
    <dgm:cxn modelId="{04895F75-C721-4DF7-A847-0600A9AD7E2D}" type="presParOf" srcId="{AF3954F4-0483-41E6-BABA-4B5B4BFF46B8}" destId="{D88E3EF0-DF36-42EC-804A-F6D8525649FE}" srcOrd="1" destOrd="0" presId="urn:microsoft.com/office/officeart/2018/2/layout/IconCircleList"/>
    <dgm:cxn modelId="{17633DD0-76FB-4EAF-A33A-C91743A76B23}" type="presParOf" srcId="{AF3954F4-0483-41E6-BABA-4B5B4BFF46B8}" destId="{2EE569FF-9639-46F4-A560-E227FFACD000}" srcOrd="2" destOrd="0" presId="urn:microsoft.com/office/officeart/2018/2/layout/IconCircleList"/>
    <dgm:cxn modelId="{0FD8FA6A-E515-445D-A95C-8C4BED06F677}" type="presParOf" srcId="{AF3954F4-0483-41E6-BABA-4B5B4BFF46B8}" destId="{004D6426-61D3-45F4-AC04-4F0745E8568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A56425-AE0A-4264-B1E0-0C37DDA38F96}"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CC2039E0-FE80-4825-BF74-315CEF644616}">
      <dgm:prSet/>
      <dgm:spPr/>
      <dgm:t>
        <a:bodyPr/>
        <a:lstStyle/>
        <a:p>
          <a:r>
            <a:rPr lang="en-US"/>
            <a:t>Steps and Names</a:t>
          </a:r>
        </a:p>
      </dgm:t>
    </dgm:pt>
    <dgm:pt modelId="{BCAADB99-CCB7-453E-9616-437D9F685DE6}" type="parTrans" cxnId="{27AA49C4-53E6-4CA6-8E1A-C5E085EE1560}">
      <dgm:prSet/>
      <dgm:spPr/>
      <dgm:t>
        <a:bodyPr/>
        <a:lstStyle/>
        <a:p>
          <a:endParaRPr lang="en-US"/>
        </a:p>
      </dgm:t>
    </dgm:pt>
    <dgm:pt modelId="{8ABD8FD3-AB27-4300-B7DA-4E0B8EBF4582}" type="sibTrans" cxnId="{27AA49C4-53E6-4CA6-8E1A-C5E085EE1560}">
      <dgm:prSet/>
      <dgm:spPr/>
      <dgm:t>
        <a:bodyPr/>
        <a:lstStyle/>
        <a:p>
          <a:endParaRPr lang="en-US"/>
        </a:p>
      </dgm:t>
    </dgm:pt>
    <dgm:pt modelId="{7DD5CCA5-7774-4EA3-AE17-2461C1FAAEC9}">
      <dgm:prSet/>
      <dgm:spPr/>
      <dgm:t>
        <a:bodyPr/>
        <a:lstStyle/>
        <a:p>
          <a:r>
            <a:rPr lang="en-US"/>
            <a:t>0  Download</a:t>
          </a:r>
        </a:p>
      </dgm:t>
    </dgm:pt>
    <dgm:pt modelId="{556693AC-D5D7-4690-B3B9-9695C7B1AE41}" type="parTrans" cxnId="{C34720AE-A302-4B0C-B51D-5CA224691572}">
      <dgm:prSet/>
      <dgm:spPr/>
      <dgm:t>
        <a:bodyPr/>
        <a:lstStyle/>
        <a:p>
          <a:endParaRPr lang="en-US"/>
        </a:p>
      </dgm:t>
    </dgm:pt>
    <dgm:pt modelId="{CB0C6D75-90DC-466B-A998-F184C9C7D468}" type="sibTrans" cxnId="{C34720AE-A302-4B0C-B51D-5CA224691572}">
      <dgm:prSet/>
      <dgm:spPr/>
      <dgm:t>
        <a:bodyPr/>
        <a:lstStyle/>
        <a:p>
          <a:endParaRPr lang="en-US"/>
        </a:p>
      </dgm:t>
    </dgm:pt>
    <dgm:pt modelId="{1881437F-9D9F-4490-8CEE-1AD379772AC8}">
      <dgm:prSet/>
      <dgm:spPr/>
      <dgm:t>
        <a:bodyPr/>
        <a:lstStyle/>
        <a:p>
          <a:r>
            <a:rPr lang="en-US"/>
            <a:t>1 Signup</a:t>
          </a:r>
        </a:p>
      </dgm:t>
    </dgm:pt>
    <dgm:pt modelId="{B3D0974F-58C7-477C-BA99-CB34B56CF7FF}" type="parTrans" cxnId="{5DA7F565-6FE5-4F6D-93B3-831E40B1F728}">
      <dgm:prSet/>
      <dgm:spPr/>
      <dgm:t>
        <a:bodyPr/>
        <a:lstStyle/>
        <a:p>
          <a:endParaRPr lang="en-US"/>
        </a:p>
      </dgm:t>
    </dgm:pt>
    <dgm:pt modelId="{C21C604D-5373-4145-888B-53B849203C24}" type="sibTrans" cxnId="{5DA7F565-6FE5-4F6D-93B3-831E40B1F728}">
      <dgm:prSet/>
      <dgm:spPr/>
      <dgm:t>
        <a:bodyPr/>
        <a:lstStyle/>
        <a:p>
          <a:endParaRPr lang="en-US"/>
        </a:p>
      </dgm:t>
    </dgm:pt>
    <dgm:pt modelId="{4A4DBE9B-1C01-43B3-8C83-E1133F97B9C7}">
      <dgm:prSet/>
      <dgm:spPr/>
      <dgm:t>
        <a:bodyPr/>
        <a:lstStyle/>
        <a:p>
          <a:r>
            <a:rPr lang="en-US"/>
            <a:t>2 Ride Request</a:t>
          </a:r>
        </a:p>
      </dgm:t>
    </dgm:pt>
    <dgm:pt modelId="{A4E91824-5014-44D8-895B-E51A9BE43729}" type="parTrans" cxnId="{9E576979-ED02-4DE2-8CF0-057A622B8A48}">
      <dgm:prSet/>
      <dgm:spPr/>
      <dgm:t>
        <a:bodyPr/>
        <a:lstStyle/>
        <a:p>
          <a:endParaRPr lang="en-US"/>
        </a:p>
      </dgm:t>
    </dgm:pt>
    <dgm:pt modelId="{91528B54-8DE1-4B24-9D31-E93C676C5BAE}" type="sibTrans" cxnId="{9E576979-ED02-4DE2-8CF0-057A622B8A48}">
      <dgm:prSet/>
      <dgm:spPr/>
      <dgm:t>
        <a:bodyPr/>
        <a:lstStyle/>
        <a:p>
          <a:endParaRPr lang="en-US"/>
        </a:p>
      </dgm:t>
    </dgm:pt>
    <dgm:pt modelId="{0F4BF9D9-598C-4B16-9C92-4C9F574C97BE}">
      <dgm:prSet/>
      <dgm:spPr/>
      <dgm:t>
        <a:bodyPr/>
        <a:lstStyle/>
        <a:p>
          <a:r>
            <a:rPr lang="en-US"/>
            <a:t>3 Ride Accepted</a:t>
          </a:r>
        </a:p>
      </dgm:t>
    </dgm:pt>
    <dgm:pt modelId="{5117E135-59DB-4242-B5B4-D49858E74BF3}" type="parTrans" cxnId="{DE2A4330-656E-4625-B0A4-486D3AEFEE08}">
      <dgm:prSet/>
      <dgm:spPr/>
      <dgm:t>
        <a:bodyPr/>
        <a:lstStyle/>
        <a:p>
          <a:endParaRPr lang="en-US"/>
        </a:p>
      </dgm:t>
    </dgm:pt>
    <dgm:pt modelId="{4DC5B8C1-764B-4FD0-BBDD-91E8CFE40A92}" type="sibTrans" cxnId="{DE2A4330-656E-4625-B0A4-486D3AEFEE08}">
      <dgm:prSet/>
      <dgm:spPr/>
      <dgm:t>
        <a:bodyPr/>
        <a:lstStyle/>
        <a:p>
          <a:endParaRPr lang="en-US"/>
        </a:p>
      </dgm:t>
    </dgm:pt>
    <dgm:pt modelId="{F9C2426D-C67A-5A49-8920-631431266A89}" type="pres">
      <dgm:prSet presAssocID="{97A56425-AE0A-4264-B1E0-0C37DDA38F96}" presName="linear" presStyleCnt="0">
        <dgm:presLayoutVars>
          <dgm:dir/>
          <dgm:animLvl val="lvl"/>
          <dgm:resizeHandles val="exact"/>
        </dgm:presLayoutVars>
      </dgm:prSet>
      <dgm:spPr/>
    </dgm:pt>
    <dgm:pt modelId="{509714C0-58FB-BF4A-ABDE-99F43ED5A9C7}" type="pres">
      <dgm:prSet presAssocID="{CC2039E0-FE80-4825-BF74-315CEF644616}" presName="parentLin" presStyleCnt="0"/>
      <dgm:spPr/>
    </dgm:pt>
    <dgm:pt modelId="{613C65B4-2C33-414C-B7ED-00AFF64E96A6}" type="pres">
      <dgm:prSet presAssocID="{CC2039E0-FE80-4825-BF74-315CEF644616}" presName="parentLeftMargin" presStyleLbl="node1" presStyleIdx="0" presStyleCnt="5"/>
      <dgm:spPr/>
    </dgm:pt>
    <dgm:pt modelId="{8FC87F58-832D-D446-97FF-4724DFDE544C}" type="pres">
      <dgm:prSet presAssocID="{CC2039E0-FE80-4825-BF74-315CEF644616}" presName="parentText" presStyleLbl="node1" presStyleIdx="0" presStyleCnt="5">
        <dgm:presLayoutVars>
          <dgm:chMax val="0"/>
          <dgm:bulletEnabled val="1"/>
        </dgm:presLayoutVars>
      </dgm:prSet>
      <dgm:spPr/>
    </dgm:pt>
    <dgm:pt modelId="{0F26F4DC-60AF-FA4F-9200-9E37155EB8CD}" type="pres">
      <dgm:prSet presAssocID="{CC2039E0-FE80-4825-BF74-315CEF644616}" presName="negativeSpace" presStyleCnt="0"/>
      <dgm:spPr/>
    </dgm:pt>
    <dgm:pt modelId="{7DE44994-0FED-0D4B-A10F-C1BB11D17CE6}" type="pres">
      <dgm:prSet presAssocID="{CC2039E0-FE80-4825-BF74-315CEF644616}" presName="childText" presStyleLbl="conFgAcc1" presStyleIdx="0" presStyleCnt="5">
        <dgm:presLayoutVars>
          <dgm:bulletEnabled val="1"/>
        </dgm:presLayoutVars>
      </dgm:prSet>
      <dgm:spPr/>
    </dgm:pt>
    <dgm:pt modelId="{A4FE8DF7-830F-B44A-97B4-5228AFDB6E74}" type="pres">
      <dgm:prSet presAssocID="{8ABD8FD3-AB27-4300-B7DA-4E0B8EBF4582}" presName="spaceBetweenRectangles" presStyleCnt="0"/>
      <dgm:spPr/>
    </dgm:pt>
    <dgm:pt modelId="{7740B3E1-14AA-A547-8FBB-338E00614068}" type="pres">
      <dgm:prSet presAssocID="{7DD5CCA5-7774-4EA3-AE17-2461C1FAAEC9}" presName="parentLin" presStyleCnt="0"/>
      <dgm:spPr/>
    </dgm:pt>
    <dgm:pt modelId="{E8F5139B-99D1-1F43-8040-9DA6E47757CC}" type="pres">
      <dgm:prSet presAssocID="{7DD5CCA5-7774-4EA3-AE17-2461C1FAAEC9}" presName="parentLeftMargin" presStyleLbl="node1" presStyleIdx="0" presStyleCnt="5"/>
      <dgm:spPr/>
    </dgm:pt>
    <dgm:pt modelId="{DC216D9D-DFFA-1D48-BEFE-62E463F157AB}" type="pres">
      <dgm:prSet presAssocID="{7DD5CCA5-7774-4EA3-AE17-2461C1FAAEC9}" presName="parentText" presStyleLbl="node1" presStyleIdx="1" presStyleCnt="5">
        <dgm:presLayoutVars>
          <dgm:chMax val="0"/>
          <dgm:bulletEnabled val="1"/>
        </dgm:presLayoutVars>
      </dgm:prSet>
      <dgm:spPr/>
    </dgm:pt>
    <dgm:pt modelId="{B743FB70-ED1A-5543-9419-B06930AFCC33}" type="pres">
      <dgm:prSet presAssocID="{7DD5CCA5-7774-4EA3-AE17-2461C1FAAEC9}" presName="negativeSpace" presStyleCnt="0"/>
      <dgm:spPr/>
    </dgm:pt>
    <dgm:pt modelId="{3DF4FB02-6B5E-424D-A0C6-F0F62D67A11E}" type="pres">
      <dgm:prSet presAssocID="{7DD5CCA5-7774-4EA3-AE17-2461C1FAAEC9}" presName="childText" presStyleLbl="conFgAcc1" presStyleIdx="1" presStyleCnt="5">
        <dgm:presLayoutVars>
          <dgm:bulletEnabled val="1"/>
        </dgm:presLayoutVars>
      </dgm:prSet>
      <dgm:spPr/>
    </dgm:pt>
    <dgm:pt modelId="{76E6243E-B9BF-AF46-896C-E1520A83CDDC}" type="pres">
      <dgm:prSet presAssocID="{CB0C6D75-90DC-466B-A998-F184C9C7D468}" presName="spaceBetweenRectangles" presStyleCnt="0"/>
      <dgm:spPr/>
    </dgm:pt>
    <dgm:pt modelId="{2761B0B6-94AC-E54B-B8A3-F086DA405C90}" type="pres">
      <dgm:prSet presAssocID="{1881437F-9D9F-4490-8CEE-1AD379772AC8}" presName="parentLin" presStyleCnt="0"/>
      <dgm:spPr/>
    </dgm:pt>
    <dgm:pt modelId="{020623DE-CE8A-B44E-AC19-D8E3B49EB625}" type="pres">
      <dgm:prSet presAssocID="{1881437F-9D9F-4490-8CEE-1AD379772AC8}" presName="parentLeftMargin" presStyleLbl="node1" presStyleIdx="1" presStyleCnt="5"/>
      <dgm:spPr/>
    </dgm:pt>
    <dgm:pt modelId="{99478793-60E1-0341-91F3-674FCEC05D78}" type="pres">
      <dgm:prSet presAssocID="{1881437F-9D9F-4490-8CEE-1AD379772AC8}" presName="parentText" presStyleLbl="node1" presStyleIdx="2" presStyleCnt="5">
        <dgm:presLayoutVars>
          <dgm:chMax val="0"/>
          <dgm:bulletEnabled val="1"/>
        </dgm:presLayoutVars>
      </dgm:prSet>
      <dgm:spPr/>
    </dgm:pt>
    <dgm:pt modelId="{B4248AE6-3A54-434A-AD1F-94B46524B9E5}" type="pres">
      <dgm:prSet presAssocID="{1881437F-9D9F-4490-8CEE-1AD379772AC8}" presName="negativeSpace" presStyleCnt="0"/>
      <dgm:spPr/>
    </dgm:pt>
    <dgm:pt modelId="{899C2C67-53D4-914E-81B7-8B3B2A2255D1}" type="pres">
      <dgm:prSet presAssocID="{1881437F-9D9F-4490-8CEE-1AD379772AC8}" presName="childText" presStyleLbl="conFgAcc1" presStyleIdx="2" presStyleCnt="5">
        <dgm:presLayoutVars>
          <dgm:bulletEnabled val="1"/>
        </dgm:presLayoutVars>
      </dgm:prSet>
      <dgm:spPr/>
    </dgm:pt>
    <dgm:pt modelId="{05D68EB3-597D-A94B-AD3A-58A965E024E7}" type="pres">
      <dgm:prSet presAssocID="{C21C604D-5373-4145-888B-53B849203C24}" presName="spaceBetweenRectangles" presStyleCnt="0"/>
      <dgm:spPr/>
    </dgm:pt>
    <dgm:pt modelId="{5312C17A-1A24-CA45-A191-8ADD2ECC659B}" type="pres">
      <dgm:prSet presAssocID="{4A4DBE9B-1C01-43B3-8C83-E1133F97B9C7}" presName="parentLin" presStyleCnt="0"/>
      <dgm:spPr/>
    </dgm:pt>
    <dgm:pt modelId="{32E8BC27-C529-914C-8D89-0A06174E78E4}" type="pres">
      <dgm:prSet presAssocID="{4A4DBE9B-1C01-43B3-8C83-E1133F97B9C7}" presName="parentLeftMargin" presStyleLbl="node1" presStyleIdx="2" presStyleCnt="5"/>
      <dgm:spPr/>
    </dgm:pt>
    <dgm:pt modelId="{7FC0C75E-4ABC-CD41-BEF3-121B424079F1}" type="pres">
      <dgm:prSet presAssocID="{4A4DBE9B-1C01-43B3-8C83-E1133F97B9C7}" presName="parentText" presStyleLbl="node1" presStyleIdx="3" presStyleCnt="5">
        <dgm:presLayoutVars>
          <dgm:chMax val="0"/>
          <dgm:bulletEnabled val="1"/>
        </dgm:presLayoutVars>
      </dgm:prSet>
      <dgm:spPr/>
    </dgm:pt>
    <dgm:pt modelId="{8DFAC206-255A-FD44-BC20-7AF52B110C10}" type="pres">
      <dgm:prSet presAssocID="{4A4DBE9B-1C01-43B3-8C83-E1133F97B9C7}" presName="negativeSpace" presStyleCnt="0"/>
      <dgm:spPr/>
    </dgm:pt>
    <dgm:pt modelId="{B47F7640-32BB-6140-8135-2A696FD7F41D}" type="pres">
      <dgm:prSet presAssocID="{4A4DBE9B-1C01-43B3-8C83-E1133F97B9C7}" presName="childText" presStyleLbl="conFgAcc1" presStyleIdx="3" presStyleCnt="5">
        <dgm:presLayoutVars>
          <dgm:bulletEnabled val="1"/>
        </dgm:presLayoutVars>
      </dgm:prSet>
      <dgm:spPr/>
    </dgm:pt>
    <dgm:pt modelId="{6A49E114-3E1B-D44A-A067-DC4B48F9FE87}" type="pres">
      <dgm:prSet presAssocID="{91528B54-8DE1-4B24-9D31-E93C676C5BAE}" presName="spaceBetweenRectangles" presStyleCnt="0"/>
      <dgm:spPr/>
    </dgm:pt>
    <dgm:pt modelId="{64EF2A77-DD2F-2246-BFDB-81B732718F4B}" type="pres">
      <dgm:prSet presAssocID="{0F4BF9D9-598C-4B16-9C92-4C9F574C97BE}" presName="parentLin" presStyleCnt="0"/>
      <dgm:spPr/>
    </dgm:pt>
    <dgm:pt modelId="{B67FAD44-79A9-254E-8756-6CC71D16B2EB}" type="pres">
      <dgm:prSet presAssocID="{0F4BF9D9-598C-4B16-9C92-4C9F574C97BE}" presName="parentLeftMargin" presStyleLbl="node1" presStyleIdx="3" presStyleCnt="5"/>
      <dgm:spPr/>
    </dgm:pt>
    <dgm:pt modelId="{07A6551B-663B-C74A-854B-0CD581F2856F}" type="pres">
      <dgm:prSet presAssocID="{0F4BF9D9-598C-4B16-9C92-4C9F574C97BE}" presName="parentText" presStyleLbl="node1" presStyleIdx="4" presStyleCnt="5">
        <dgm:presLayoutVars>
          <dgm:chMax val="0"/>
          <dgm:bulletEnabled val="1"/>
        </dgm:presLayoutVars>
      </dgm:prSet>
      <dgm:spPr/>
    </dgm:pt>
    <dgm:pt modelId="{CE279ED1-FE05-4E41-8236-D92983808D7A}" type="pres">
      <dgm:prSet presAssocID="{0F4BF9D9-598C-4B16-9C92-4C9F574C97BE}" presName="negativeSpace" presStyleCnt="0"/>
      <dgm:spPr/>
    </dgm:pt>
    <dgm:pt modelId="{27B49B14-FDBC-1742-B0A3-50079CAC3303}" type="pres">
      <dgm:prSet presAssocID="{0F4BF9D9-598C-4B16-9C92-4C9F574C97BE}" presName="childText" presStyleLbl="conFgAcc1" presStyleIdx="4" presStyleCnt="5">
        <dgm:presLayoutVars>
          <dgm:bulletEnabled val="1"/>
        </dgm:presLayoutVars>
      </dgm:prSet>
      <dgm:spPr/>
    </dgm:pt>
  </dgm:ptLst>
  <dgm:cxnLst>
    <dgm:cxn modelId="{CEB84503-91B1-174B-88CD-0C85C758C7F8}" type="presOf" srcId="{4A4DBE9B-1C01-43B3-8C83-E1133F97B9C7}" destId="{7FC0C75E-4ABC-CD41-BEF3-121B424079F1}" srcOrd="1" destOrd="0" presId="urn:microsoft.com/office/officeart/2005/8/layout/list1"/>
    <dgm:cxn modelId="{4A525C11-6BFB-DD4F-81D2-78EC5EFDFEAE}" type="presOf" srcId="{1881437F-9D9F-4490-8CEE-1AD379772AC8}" destId="{99478793-60E1-0341-91F3-674FCEC05D78}" srcOrd="1" destOrd="0" presId="urn:microsoft.com/office/officeart/2005/8/layout/list1"/>
    <dgm:cxn modelId="{DE2A4330-656E-4625-B0A4-486D3AEFEE08}" srcId="{97A56425-AE0A-4264-B1E0-0C37DDA38F96}" destId="{0F4BF9D9-598C-4B16-9C92-4C9F574C97BE}" srcOrd="4" destOrd="0" parTransId="{5117E135-59DB-4242-B5B4-D49858E74BF3}" sibTransId="{4DC5B8C1-764B-4FD0-BBDD-91E8CFE40A92}"/>
    <dgm:cxn modelId="{0A83443B-EEC5-5C4E-A45B-A466FE2E21D9}" type="presOf" srcId="{7DD5CCA5-7774-4EA3-AE17-2461C1FAAEC9}" destId="{E8F5139B-99D1-1F43-8040-9DA6E47757CC}" srcOrd="0" destOrd="0" presId="urn:microsoft.com/office/officeart/2005/8/layout/list1"/>
    <dgm:cxn modelId="{35A72846-2CF1-9F42-8958-7263BAAE402B}" type="presOf" srcId="{4A4DBE9B-1C01-43B3-8C83-E1133F97B9C7}" destId="{32E8BC27-C529-914C-8D89-0A06174E78E4}" srcOrd="0" destOrd="0" presId="urn:microsoft.com/office/officeart/2005/8/layout/list1"/>
    <dgm:cxn modelId="{0C7B9C51-6DE3-DE43-B04D-8898124E45A0}" type="presOf" srcId="{7DD5CCA5-7774-4EA3-AE17-2461C1FAAEC9}" destId="{DC216D9D-DFFA-1D48-BEFE-62E463F157AB}" srcOrd="1" destOrd="0" presId="urn:microsoft.com/office/officeart/2005/8/layout/list1"/>
    <dgm:cxn modelId="{5DA7F565-6FE5-4F6D-93B3-831E40B1F728}" srcId="{97A56425-AE0A-4264-B1E0-0C37DDA38F96}" destId="{1881437F-9D9F-4490-8CEE-1AD379772AC8}" srcOrd="2" destOrd="0" parTransId="{B3D0974F-58C7-477C-BA99-CB34B56CF7FF}" sibTransId="{C21C604D-5373-4145-888B-53B849203C24}"/>
    <dgm:cxn modelId="{9E576979-ED02-4DE2-8CF0-057A622B8A48}" srcId="{97A56425-AE0A-4264-B1E0-0C37DDA38F96}" destId="{4A4DBE9B-1C01-43B3-8C83-E1133F97B9C7}" srcOrd="3" destOrd="0" parTransId="{A4E91824-5014-44D8-895B-E51A9BE43729}" sibTransId="{91528B54-8DE1-4B24-9D31-E93C676C5BAE}"/>
    <dgm:cxn modelId="{25A77279-9BB2-1845-9F9F-53B2C543EB35}" type="presOf" srcId="{0F4BF9D9-598C-4B16-9C92-4C9F574C97BE}" destId="{07A6551B-663B-C74A-854B-0CD581F2856F}" srcOrd="1" destOrd="0" presId="urn:microsoft.com/office/officeart/2005/8/layout/list1"/>
    <dgm:cxn modelId="{E19F1683-E871-054F-B769-4084C5D51DD2}" type="presOf" srcId="{1881437F-9D9F-4490-8CEE-1AD379772AC8}" destId="{020623DE-CE8A-B44E-AC19-D8E3B49EB625}" srcOrd="0" destOrd="0" presId="urn:microsoft.com/office/officeart/2005/8/layout/list1"/>
    <dgm:cxn modelId="{025662A2-23CD-5742-9663-2203D9CF36F4}" type="presOf" srcId="{0F4BF9D9-598C-4B16-9C92-4C9F574C97BE}" destId="{B67FAD44-79A9-254E-8756-6CC71D16B2EB}" srcOrd="0" destOrd="0" presId="urn:microsoft.com/office/officeart/2005/8/layout/list1"/>
    <dgm:cxn modelId="{C34720AE-A302-4B0C-B51D-5CA224691572}" srcId="{97A56425-AE0A-4264-B1E0-0C37DDA38F96}" destId="{7DD5CCA5-7774-4EA3-AE17-2461C1FAAEC9}" srcOrd="1" destOrd="0" parTransId="{556693AC-D5D7-4690-B3B9-9695C7B1AE41}" sibTransId="{CB0C6D75-90DC-466B-A998-F184C9C7D468}"/>
    <dgm:cxn modelId="{27AA49C4-53E6-4CA6-8E1A-C5E085EE1560}" srcId="{97A56425-AE0A-4264-B1E0-0C37DDA38F96}" destId="{CC2039E0-FE80-4825-BF74-315CEF644616}" srcOrd="0" destOrd="0" parTransId="{BCAADB99-CCB7-453E-9616-437D9F685DE6}" sibTransId="{8ABD8FD3-AB27-4300-B7DA-4E0B8EBF4582}"/>
    <dgm:cxn modelId="{7BBA77CE-63BF-3944-993E-D40A0CF0B09D}" type="presOf" srcId="{CC2039E0-FE80-4825-BF74-315CEF644616}" destId="{8FC87F58-832D-D446-97FF-4724DFDE544C}" srcOrd="1" destOrd="0" presId="urn:microsoft.com/office/officeart/2005/8/layout/list1"/>
    <dgm:cxn modelId="{C27E13E0-63B0-AD42-B95A-5BE9CD921126}" type="presOf" srcId="{CC2039E0-FE80-4825-BF74-315CEF644616}" destId="{613C65B4-2C33-414C-B7ED-00AFF64E96A6}" srcOrd="0" destOrd="0" presId="urn:microsoft.com/office/officeart/2005/8/layout/list1"/>
    <dgm:cxn modelId="{3AE115E5-1A17-7346-8F62-9A91CB97AF3B}" type="presOf" srcId="{97A56425-AE0A-4264-B1E0-0C37DDA38F96}" destId="{F9C2426D-C67A-5A49-8920-631431266A89}" srcOrd="0" destOrd="0" presId="urn:microsoft.com/office/officeart/2005/8/layout/list1"/>
    <dgm:cxn modelId="{E382CF88-101E-1C4A-B2A7-CCE7347E665F}" type="presParOf" srcId="{F9C2426D-C67A-5A49-8920-631431266A89}" destId="{509714C0-58FB-BF4A-ABDE-99F43ED5A9C7}" srcOrd="0" destOrd="0" presId="urn:microsoft.com/office/officeart/2005/8/layout/list1"/>
    <dgm:cxn modelId="{09D4BAF0-0773-AA47-B7EC-0BBBFD721907}" type="presParOf" srcId="{509714C0-58FB-BF4A-ABDE-99F43ED5A9C7}" destId="{613C65B4-2C33-414C-B7ED-00AFF64E96A6}" srcOrd="0" destOrd="0" presId="urn:microsoft.com/office/officeart/2005/8/layout/list1"/>
    <dgm:cxn modelId="{2DB10C39-5AEE-C14A-9D83-7C0F9974651A}" type="presParOf" srcId="{509714C0-58FB-BF4A-ABDE-99F43ED5A9C7}" destId="{8FC87F58-832D-D446-97FF-4724DFDE544C}" srcOrd="1" destOrd="0" presId="urn:microsoft.com/office/officeart/2005/8/layout/list1"/>
    <dgm:cxn modelId="{A7994C33-BE04-654B-B3EE-1BF10E7EE5E8}" type="presParOf" srcId="{F9C2426D-C67A-5A49-8920-631431266A89}" destId="{0F26F4DC-60AF-FA4F-9200-9E37155EB8CD}" srcOrd="1" destOrd="0" presId="urn:microsoft.com/office/officeart/2005/8/layout/list1"/>
    <dgm:cxn modelId="{AC80E20E-5F98-BE4D-A3A6-914D64C38E8E}" type="presParOf" srcId="{F9C2426D-C67A-5A49-8920-631431266A89}" destId="{7DE44994-0FED-0D4B-A10F-C1BB11D17CE6}" srcOrd="2" destOrd="0" presId="urn:microsoft.com/office/officeart/2005/8/layout/list1"/>
    <dgm:cxn modelId="{18D48E33-7F62-F848-AB78-44E833534821}" type="presParOf" srcId="{F9C2426D-C67A-5A49-8920-631431266A89}" destId="{A4FE8DF7-830F-B44A-97B4-5228AFDB6E74}" srcOrd="3" destOrd="0" presId="urn:microsoft.com/office/officeart/2005/8/layout/list1"/>
    <dgm:cxn modelId="{DCF573CE-575F-9B48-BD25-331F8498C83F}" type="presParOf" srcId="{F9C2426D-C67A-5A49-8920-631431266A89}" destId="{7740B3E1-14AA-A547-8FBB-338E00614068}" srcOrd="4" destOrd="0" presId="urn:microsoft.com/office/officeart/2005/8/layout/list1"/>
    <dgm:cxn modelId="{ADAB9D69-A11B-6843-A253-38587B339DAF}" type="presParOf" srcId="{7740B3E1-14AA-A547-8FBB-338E00614068}" destId="{E8F5139B-99D1-1F43-8040-9DA6E47757CC}" srcOrd="0" destOrd="0" presId="urn:microsoft.com/office/officeart/2005/8/layout/list1"/>
    <dgm:cxn modelId="{0A8C41FC-3609-9E43-BB72-E12D1013187B}" type="presParOf" srcId="{7740B3E1-14AA-A547-8FBB-338E00614068}" destId="{DC216D9D-DFFA-1D48-BEFE-62E463F157AB}" srcOrd="1" destOrd="0" presId="urn:microsoft.com/office/officeart/2005/8/layout/list1"/>
    <dgm:cxn modelId="{D7E1A5B4-DF46-A442-B3C4-0378426602A8}" type="presParOf" srcId="{F9C2426D-C67A-5A49-8920-631431266A89}" destId="{B743FB70-ED1A-5543-9419-B06930AFCC33}" srcOrd="5" destOrd="0" presId="urn:microsoft.com/office/officeart/2005/8/layout/list1"/>
    <dgm:cxn modelId="{D8F1424D-CA81-F04B-AB76-15EF70190A31}" type="presParOf" srcId="{F9C2426D-C67A-5A49-8920-631431266A89}" destId="{3DF4FB02-6B5E-424D-A0C6-F0F62D67A11E}" srcOrd="6" destOrd="0" presId="urn:microsoft.com/office/officeart/2005/8/layout/list1"/>
    <dgm:cxn modelId="{0D1ACEEF-1E67-204E-A5DE-03BEE63282B9}" type="presParOf" srcId="{F9C2426D-C67A-5A49-8920-631431266A89}" destId="{76E6243E-B9BF-AF46-896C-E1520A83CDDC}" srcOrd="7" destOrd="0" presId="urn:microsoft.com/office/officeart/2005/8/layout/list1"/>
    <dgm:cxn modelId="{CE6C6F10-031E-5648-8A3A-3759FAE91FCB}" type="presParOf" srcId="{F9C2426D-C67A-5A49-8920-631431266A89}" destId="{2761B0B6-94AC-E54B-B8A3-F086DA405C90}" srcOrd="8" destOrd="0" presId="urn:microsoft.com/office/officeart/2005/8/layout/list1"/>
    <dgm:cxn modelId="{03652D7E-3A2F-D844-A5B4-D16E17867551}" type="presParOf" srcId="{2761B0B6-94AC-E54B-B8A3-F086DA405C90}" destId="{020623DE-CE8A-B44E-AC19-D8E3B49EB625}" srcOrd="0" destOrd="0" presId="urn:microsoft.com/office/officeart/2005/8/layout/list1"/>
    <dgm:cxn modelId="{B8616FE6-0817-ED4F-8F7D-443CDCBB76B4}" type="presParOf" srcId="{2761B0B6-94AC-E54B-B8A3-F086DA405C90}" destId="{99478793-60E1-0341-91F3-674FCEC05D78}" srcOrd="1" destOrd="0" presId="urn:microsoft.com/office/officeart/2005/8/layout/list1"/>
    <dgm:cxn modelId="{C7F544A3-6E7B-4F4F-A4EC-656036B7C879}" type="presParOf" srcId="{F9C2426D-C67A-5A49-8920-631431266A89}" destId="{B4248AE6-3A54-434A-AD1F-94B46524B9E5}" srcOrd="9" destOrd="0" presId="urn:microsoft.com/office/officeart/2005/8/layout/list1"/>
    <dgm:cxn modelId="{AF90D5D1-A1A5-CB44-A501-3257E8299146}" type="presParOf" srcId="{F9C2426D-C67A-5A49-8920-631431266A89}" destId="{899C2C67-53D4-914E-81B7-8B3B2A2255D1}" srcOrd="10" destOrd="0" presId="urn:microsoft.com/office/officeart/2005/8/layout/list1"/>
    <dgm:cxn modelId="{F187FD87-20F2-6648-8DD5-D61DA5878A64}" type="presParOf" srcId="{F9C2426D-C67A-5A49-8920-631431266A89}" destId="{05D68EB3-597D-A94B-AD3A-58A965E024E7}" srcOrd="11" destOrd="0" presId="urn:microsoft.com/office/officeart/2005/8/layout/list1"/>
    <dgm:cxn modelId="{9D5B36F3-9849-CA4C-8E8A-4D9322A7290A}" type="presParOf" srcId="{F9C2426D-C67A-5A49-8920-631431266A89}" destId="{5312C17A-1A24-CA45-A191-8ADD2ECC659B}" srcOrd="12" destOrd="0" presId="urn:microsoft.com/office/officeart/2005/8/layout/list1"/>
    <dgm:cxn modelId="{5C317831-93B1-174A-9808-008F06119715}" type="presParOf" srcId="{5312C17A-1A24-CA45-A191-8ADD2ECC659B}" destId="{32E8BC27-C529-914C-8D89-0A06174E78E4}" srcOrd="0" destOrd="0" presId="urn:microsoft.com/office/officeart/2005/8/layout/list1"/>
    <dgm:cxn modelId="{7437A272-8BCF-534E-BB13-96C39ADA933A}" type="presParOf" srcId="{5312C17A-1A24-CA45-A191-8ADD2ECC659B}" destId="{7FC0C75E-4ABC-CD41-BEF3-121B424079F1}" srcOrd="1" destOrd="0" presId="urn:microsoft.com/office/officeart/2005/8/layout/list1"/>
    <dgm:cxn modelId="{05B7B83A-8DB1-7F44-B6AC-5B8D95E3F98B}" type="presParOf" srcId="{F9C2426D-C67A-5A49-8920-631431266A89}" destId="{8DFAC206-255A-FD44-BC20-7AF52B110C10}" srcOrd="13" destOrd="0" presId="urn:microsoft.com/office/officeart/2005/8/layout/list1"/>
    <dgm:cxn modelId="{D5C1CD86-EADF-974B-BF71-35D7622568B7}" type="presParOf" srcId="{F9C2426D-C67A-5A49-8920-631431266A89}" destId="{B47F7640-32BB-6140-8135-2A696FD7F41D}" srcOrd="14" destOrd="0" presId="urn:microsoft.com/office/officeart/2005/8/layout/list1"/>
    <dgm:cxn modelId="{DD2AC942-5470-3D4E-863B-E6FF28BBA7E4}" type="presParOf" srcId="{F9C2426D-C67A-5A49-8920-631431266A89}" destId="{6A49E114-3E1B-D44A-A067-DC4B48F9FE87}" srcOrd="15" destOrd="0" presId="urn:microsoft.com/office/officeart/2005/8/layout/list1"/>
    <dgm:cxn modelId="{FACEEDDB-4908-C945-A1D2-A8C4E4C27033}" type="presParOf" srcId="{F9C2426D-C67A-5A49-8920-631431266A89}" destId="{64EF2A77-DD2F-2246-BFDB-81B732718F4B}" srcOrd="16" destOrd="0" presId="urn:microsoft.com/office/officeart/2005/8/layout/list1"/>
    <dgm:cxn modelId="{1D66C2A7-EF0E-694F-8817-E7A80D9761B0}" type="presParOf" srcId="{64EF2A77-DD2F-2246-BFDB-81B732718F4B}" destId="{B67FAD44-79A9-254E-8756-6CC71D16B2EB}" srcOrd="0" destOrd="0" presId="urn:microsoft.com/office/officeart/2005/8/layout/list1"/>
    <dgm:cxn modelId="{EA3A8143-B1C0-3745-A413-AEAC7BC83B9B}" type="presParOf" srcId="{64EF2A77-DD2F-2246-BFDB-81B732718F4B}" destId="{07A6551B-663B-C74A-854B-0CD581F2856F}" srcOrd="1" destOrd="0" presId="urn:microsoft.com/office/officeart/2005/8/layout/list1"/>
    <dgm:cxn modelId="{03839394-9AFD-5742-A72F-A75875F6680E}" type="presParOf" srcId="{F9C2426D-C67A-5A49-8920-631431266A89}" destId="{CE279ED1-FE05-4E41-8236-D92983808D7A}" srcOrd="17" destOrd="0" presId="urn:microsoft.com/office/officeart/2005/8/layout/list1"/>
    <dgm:cxn modelId="{21D0E7A0-F874-7842-A62F-3904D86B762B}" type="presParOf" srcId="{F9C2426D-C67A-5A49-8920-631431266A89}" destId="{27B49B14-FDBC-1742-B0A3-50079CAC3303}"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B6434F-2734-4DE0-9EE7-3EE57E763C14}"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66ED468-85FF-473E-8C91-01E577BB8247}">
      <dgm:prSet/>
      <dgm:spPr/>
      <dgm:t>
        <a:bodyPr/>
        <a:lstStyle/>
        <a:p>
          <a:r>
            <a:rPr lang="en-GB"/>
            <a:t>Difficulties in the registration process, it can be too long and tedious</a:t>
          </a:r>
          <a:endParaRPr lang="en-US"/>
        </a:p>
      </dgm:t>
    </dgm:pt>
    <dgm:pt modelId="{C99184B1-0E2A-4A32-801D-C9C8725FF7DB}" type="parTrans" cxnId="{712E8D24-DEAF-4864-A88F-AD495CEF5E2A}">
      <dgm:prSet/>
      <dgm:spPr/>
      <dgm:t>
        <a:bodyPr/>
        <a:lstStyle/>
        <a:p>
          <a:endParaRPr lang="en-US"/>
        </a:p>
      </dgm:t>
    </dgm:pt>
    <dgm:pt modelId="{084D04E5-1F2E-4D58-8598-788BC4ED5C55}" type="sibTrans" cxnId="{712E8D24-DEAF-4864-A88F-AD495CEF5E2A}">
      <dgm:prSet/>
      <dgm:spPr/>
      <dgm:t>
        <a:bodyPr/>
        <a:lstStyle/>
        <a:p>
          <a:endParaRPr lang="en-US"/>
        </a:p>
      </dgm:t>
    </dgm:pt>
    <dgm:pt modelId="{A6621C4F-38E3-4B63-A0BE-3732C30BA961}">
      <dgm:prSet/>
      <dgm:spPr/>
      <dgm:t>
        <a:bodyPr/>
        <a:lstStyle/>
        <a:p>
          <a:r>
            <a:rPr lang="en-GB"/>
            <a:t>Users are skeptical about sharing their personal information</a:t>
          </a:r>
          <a:endParaRPr lang="en-US"/>
        </a:p>
      </dgm:t>
    </dgm:pt>
    <dgm:pt modelId="{0F095177-B8D0-4823-A6AF-8B181743155C}" type="parTrans" cxnId="{687BB03B-6ABD-4591-B931-B1E3C0E7AC1F}">
      <dgm:prSet/>
      <dgm:spPr/>
      <dgm:t>
        <a:bodyPr/>
        <a:lstStyle/>
        <a:p>
          <a:endParaRPr lang="en-US"/>
        </a:p>
      </dgm:t>
    </dgm:pt>
    <dgm:pt modelId="{62088D9D-95BD-4BF9-B9C0-D47562DD6524}" type="sibTrans" cxnId="{687BB03B-6ABD-4591-B931-B1E3C0E7AC1F}">
      <dgm:prSet/>
      <dgm:spPr/>
      <dgm:t>
        <a:bodyPr/>
        <a:lstStyle/>
        <a:p>
          <a:endParaRPr lang="en-US"/>
        </a:p>
      </dgm:t>
    </dgm:pt>
    <dgm:pt modelId="{A0C2EEFE-12AD-41AA-8CC7-7416FA33DFAC}">
      <dgm:prSet/>
      <dgm:spPr/>
      <dgm:t>
        <a:bodyPr/>
        <a:lstStyle/>
        <a:p>
          <a:r>
            <a:rPr lang="en-GB"/>
            <a:t>The application is not user-friendly</a:t>
          </a:r>
          <a:endParaRPr lang="en-US"/>
        </a:p>
      </dgm:t>
    </dgm:pt>
    <dgm:pt modelId="{146861F9-381C-4F96-95BF-C359768B68E7}" type="parTrans" cxnId="{0C88F89F-905A-418B-ADF0-A5D7992E34ED}">
      <dgm:prSet/>
      <dgm:spPr/>
      <dgm:t>
        <a:bodyPr/>
        <a:lstStyle/>
        <a:p>
          <a:endParaRPr lang="en-US"/>
        </a:p>
      </dgm:t>
    </dgm:pt>
    <dgm:pt modelId="{F8FFF1D1-DA81-4316-B3E5-0B08CE01CF7C}" type="sibTrans" cxnId="{0C88F89F-905A-418B-ADF0-A5D7992E34ED}">
      <dgm:prSet/>
      <dgm:spPr/>
      <dgm:t>
        <a:bodyPr/>
        <a:lstStyle/>
        <a:p>
          <a:endParaRPr lang="en-US"/>
        </a:p>
      </dgm:t>
    </dgm:pt>
    <dgm:pt modelId="{B301AF3D-6678-48E1-B72D-F11B874B06EF}">
      <dgm:prSet/>
      <dgm:spPr/>
      <dgm:t>
        <a:bodyPr/>
        <a:lstStyle/>
        <a:p>
          <a:r>
            <a:rPr lang="en-GB"/>
            <a:t>Delays in assigning drivers or not enough drivers available during the day even in rush hours.</a:t>
          </a:r>
          <a:endParaRPr lang="en-US"/>
        </a:p>
      </dgm:t>
    </dgm:pt>
    <dgm:pt modelId="{7A779151-3207-469E-AC82-D2EB15D463EB}" type="parTrans" cxnId="{D4512EB0-423C-4604-8CF8-2B05D4D76326}">
      <dgm:prSet/>
      <dgm:spPr/>
      <dgm:t>
        <a:bodyPr/>
        <a:lstStyle/>
        <a:p>
          <a:endParaRPr lang="en-US"/>
        </a:p>
      </dgm:t>
    </dgm:pt>
    <dgm:pt modelId="{A71261B3-4252-4946-AC18-82A1321FF43C}" type="sibTrans" cxnId="{D4512EB0-423C-4604-8CF8-2B05D4D76326}">
      <dgm:prSet/>
      <dgm:spPr/>
      <dgm:t>
        <a:bodyPr/>
        <a:lstStyle/>
        <a:p>
          <a:endParaRPr lang="en-US"/>
        </a:p>
      </dgm:t>
    </dgm:pt>
    <dgm:pt modelId="{16A098D1-82F2-443A-8ACD-3E8565CB90C6}">
      <dgm:prSet/>
      <dgm:spPr/>
      <dgm:t>
        <a:bodyPr/>
        <a:lstStyle/>
        <a:p>
          <a:r>
            <a:rPr lang="en-GB"/>
            <a:t>Long wait times or unexpected price increases </a:t>
          </a:r>
          <a:endParaRPr lang="en-US"/>
        </a:p>
      </dgm:t>
    </dgm:pt>
    <dgm:pt modelId="{2D98CBAB-44E5-4730-AA31-9CCB517DC1EF}" type="parTrans" cxnId="{7B5331AB-9D74-46FD-B793-31BB57296762}">
      <dgm:prSet/>
      <dgm:spPr/>
      <dgm:t>
        <a:bodyPr/>
        <a:lstStyle/>
        <a:p>
          <a:endParaRPr lang="en-US"/>
        </a:p>
      </dgm:t>
    </dgm:pt>
    <dgm:pt modelId="{D4802254-064E-4E12-8108-86E3F5101849}" type="sibTrans" cxnId="{7B5331AB-9D74-46FD-B793-31BB57296762}">
      <dgm:prSet/>
      <dgm:spPr/>
      <dgm:t>
        <a:bodyPr/>
        <a:lstStyle/>
        <a:p>
          <a:endParaRPr lang="en-US"/>
        </a:p>
      </dgm:t>
    </dgm:pt>
    <dgm:pt modelId="{E312BD52-6879-48BE-A233-132F0C5E3F9E}">
      <dgm:prSet/>
      <dgm:spPr/>
      <dgm:t>
        <a:bodyPr/>
        <a:lstStyle/>
        <a:p>
          <a:r>
            <a:rPr lang="en-GB"/>
            <a:t>Technical problems with the app requesting a ride.</a:t>
          </a:r>
          <a:endParaRPr lang="en-US"/>
        </a:p>
      </dgm:t>
    </dgm:pt>
    <dgm:pt modelId="{7E9B9331-BA69-44ED-BD47-3652A3E6A918}" type="parTrans" cxnId="{1A889988-0870-4B63-85E3-87A4B784E259}">
      <dgm:prSet/>
      <dgm:spPr/>
      <dgm:t>
        <a:bodyPr/>
        <a:lstStyle/>
        <a:p>
          <a:endParaRPr lang="en-US"/>
        </a:p>
      </dgm:t>
    </dgm:pt>
    <dgm:pt modelId="{0C6DF786-B428-45D8-BA6F-B9974F168355}" type="sibTrans" cxnId="{1A889988-0870-4B63-85E3-87A4B784E259}">
      <dgm:prSet/>
      <dgm:spPr/>
      <dgm:t>
        <a:bodyPr/>
        <a:lstStyle/>
        <a:p>
          <a:endParaRPr lang="en-US"/>
        </a:p>
      </dgm:t>
    </dgm:pt>
    <dgm:pt modelId="{8550C19C-399D-4DFD-B866-1335E90A0BFF}" type="pres">
      <dgm:prSet presAssocID="{85B6434F-2734-4DE0-9EE7-3EE57E763C14}" presName="root" presStyleCnt="0">
        <dgm:presLayoutVars>
          <dgm:dir/>
          <dgm:resizeHandles val="exact"/>
        </dgm:presLayoutVars>
      </dgm:prSet>
      <dgm:spPr/>
    </dgm:pt>
    <dgm:pt modelId="{9B0941E9-8573-44AA-B0C6-4CCDDC76F0EA}" type="pres">
      <dgm:prSet presAssocID="{85B6434F-2734-4DE0-9EE7-3EE57E763C14}" presName="container" presStyleCnt="0">
        <dgm:presLayoutVars>
          <dgm:dir/>
          <dgm:resizeHandles val="exact"/>
        </dgm:presLayoutVars>
      </dgm:prSet>
      <dgm:spPr/>
    </dgm:pt>
    <dgm:pt modelId="{B622F176-BC2B-4CEA-9765-D98ACF2933D6}" type="pres">
      <dgm:prSet presAssocID="{466ED468-85FF-473E-8C91-01E577BB8247}" presName="compNode" presStyleCnt="0"/>
      <dgm:spPr/>
    </dgm:pt>
    <dgm:pt modelId="{0A4FA934-2225-4C3B-AC61-EC45E58BDA2B}" type="pres">
      <dgm:prSet presAssocID="{466ED468-85FF-473E-8C91-01E577BB8247}" presName="iconBgRect" presStyleLbl="bgShp" presStyleIdx="0" presStyleCnt="6"/>
      <dgm:spPr/>
    </dgm:pt>
    <dgm:pt modelId="{39D678D6-E057-4EB3-95FF-D971726447E5}" type="pres">
      <dgm:prSet presAssocID="{466ED468-85FF-473E-8C91-01E577BB824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lle"/>
        </a:ext>
      </dgm:extLst>
    </dgm:pt>
    <dgm:pt modelId="{3C029A96-34D7-47A1-89A1-1C4CC9B0B588}" type="pres">
      <dgm:prSet presAssocID="{466ED468-85FF-473E-8C91-01E577BB8247}" presName="spaceRect" presStyleCnt="0"/>
      <dgm:spPr/>
    </dgm:pt>
    <dgm:pt modelId="{DEC2C14E-DF5D-49C3-B16E-F45B58FFB392}" type="pres">
      <dgm:prSet presAssocID="{466ED468-85FF-473E-8C91-01E577BB8247}" presName="textRect" presStyleLbl="revTx" presStyleIdx="0" presStyleCnt="6">
        <dgm:presLayoutVars>
          <dgm:chMax val="1"/>
          <dgm:chPref val="1"/>
        </dgm:presLayoutVars>
      </dgm:prSet>
      <dgm:spPr/>
    </dgm:pt>
    <dgm:pt modelId="{6503B3D5-B8FD-427A-A8CA-3D1E3B86794C}" type="pres">
      <dgm:prSet presAssocID="{084D04E5-1F2E-4D58-8598-788BC4ED5C55}" presName="sibTrans" presStyleLbl="sibTrans2D1" presStyleIdx="0" presStyleCnt="0"/>
      <dgm:spPr/>
    </dgm:pt>
    <dgm:pt modelId="{97BDCC21-440D-488A-B996-CCC5EDECA524}" type="pres">
      <dgm:prSet presAssocID="{A6621C4F-38E3-4B63-A0BE-3732C30BA961}" presName="compNode" presStyleCnt="0"/>
      <dgm:spPr/>
    </dgm:pt>
    <dgm:pt modelId="{BA05F704-1C12-4FF7-90AE-6392DEAF8CED}" type="pres">
      <dgm:prSet presAssocID="{A6621C4F-38E3-4B63-A0BE-3732C30BA961}" presName="iconBgRect" presStyleLbl="bgShp" presStyleIdx="1" presStyleCnt="6"/>
      <dgm:spPr/>
    </dgm:pt>
    <dgm:pt modelId="{67422A6B-6E99-4D1C-B08A-3A1CFB8D991C}" type="pres">
      <dgm:prSet presAssocID="{A6621C4F-38E3-4B63-A0BE-3732C30BA96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E9AFBEE0-0076-4D5B-89AE-A4032F2BE0A0}" type="pres">
      <dgm:prSet presAssocID="{A6621C4F-38E3-4B63-A0BE-3732C30BA961}" presName="spaceRect" presStyleCnt="0"/>
      <dgm:spPr/>
    </dgm:pt>
    <dgm:pt modelId="{BEE48FB3-7209-4542-85BF-2EDD51205F42}" type="pres">
      <dgm:prSet presAssocID="{A6621C4F-38E3-4B63-A0BE-3732C30BA961}" presName="textRect" presStyleLbl="revTx" presStyleIdx="1" presStyleCnt="6">
        <dgm:presLayoutVars>
          <dgm:chMax val="1"/>
          <dgm:chPref val="1"/>
        </dgm:presLayoutVars>
      </dgm:prSet>
      <dgm:spPr/>
    </dgm:pt>
    <dgm:pt modelId="{971C9DE8-8C15-45DF-893B-1CA4F997044C}" type="pres">
      <dgm:prSet presAssocID="{62088D9D-95BD-4BF9-B9C0-D47562DD6524}" presName="sibTrans" presStyleLbl="sibTrans2D1" presStyleIdx="0" presStyleCnt="0"/>
      <dgm:spPr/>
    </dgm:pt>
    <dgm:pt modelId="{01D4F421-FD94-414D-95AE-3BC060ED44D9}" type="pres">
      <dgm:prSet presAssocID="{A0C2EEFE-12AD-41AA-8CC7-7416FA33DFAC}" presName="compNode" presStyleCnt="0"/>
      <dgm:spPr/>
    </dgm:pt>
    <dgm:pt modelId="{785B43DE-3E69-475C-9D25-ACB9FEDB43CB}" type="pres">
      <dgm:prSet presAssocID="{A0C2EEFE-12AD-41AA-8CC7-7416FA33DFAC}" presName="iconBgRect" presStyleLbl="bgShp" presStyleIdx="2" presStyleCnt="6"/>
      <dgm:spPr/>
    </dgm:pt>
    <dgm:pt modelId="{1D023AAE-972A-4A59-940A-5918431433F5}" type="pres">
      <dgm:prSet presAssocID="{A0C2EEFE-12AD-41AA-8CC7-7416FA33DFA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95811935-ECA3-4135-838C-55F113D39F1C}" type="pres">
      <dgm:prSet presAssocID="{A0C2EEFE-12AD-41AA-8CC7-7416FA33DFAC}" presName="spaceRect" presStyleCnt="0"/>
      <dgm:spPr/>
    </dgm:pt>
    <dgm:pt modelId="{65E1A3C7-53A9-4E4D-8FEC-E64147CFA2D2}" type="pres">
      <dgm:prSet presAssocID="{A0C2EEFE-12AD-41AA-8CC7-7416FA33DFAC}" presName="textRect" presStyleLbl="revTx" presStyleIdx="2" presStyleCnt="6">
        <dgm:presLayoutVars>
          <dgm:chMax val="1"/>
          <dgm:chPref val="1"/>
        </dgm:presLayoutVars>
      </dgm:prSet>
      <dgm:spPr/>
    </dgm:pt>
    <dgm:pt modelId="{577F7B34-A4DC-42B2-AA91-3102CC573ADA}" type="pres">
      <dgm:prSet presAssocID="{F8FFF1D1-DA81-4316-B3E5-0B08CE01CF7C}" presName="sibTrans" presStyleLbl="sibTrans2D1" presStyleIdx="0" presStyleCnt="0"/>
      <dgm:spPr/>
    </dgm:pt>
    <dgm:pt modelId="{F25415D1-B0E2-4A4B-8663-F7EA0B41F37E}" type="pres">
      <dgm:prSet presAssocID="{B301AF3D-6678-48E1-B72D-F11B874B06EF}" presName="compNode" presStyleCnt="0"/>
      <dgm:spPr/>
    </dgm:pt>
    <dgm:pt modelId="{9E7E2D5A-7D9B-482A-8B78-4C106FEA9535}" type="pres">
      <dgm:prSet presAssocID="{B301AF3D-6678-48E1-B72D-F11B874B06EF}" presName="iconBgRect" presStyleLbl="bgShp" presStyleIdx="3" presStyleCnt="6"/>
      <dgm:spPr/>
    </dgm:pt>
    <dgm:pt modelId="{1A8D9555-C353-4737-ADEE-5C933F1208CF}" type="pres">
      <dgm:prSet presAssocID="{B301AF3D-6678-48E1-B72D-F11B874B06E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ck"/>
        </a:ext>
      </dgm:extLst>
    </dgm:pt>
    <dgm:pt modelId="{BC6B8EDE-F2C7-4897-B7B8-109283132DF4}" type="pres">
      <dgm:prSet presAssocID="{B301AF3D-6678-48E1-B72D-F11B874B06EF}" presName="spaceRect" presStyleCnt="0"/>
      <dgm:spPr/>
    </dgm:pt>
    <dgm:pt modelId="{6BADFFC5-2C21-4298-BBFE-245BB5F4E7D4}" type="pres">
      <dgm:prSet presAssocID="{B301AF3D-6678-48E1-B72D-F11B874B06EF}" presName="textRect" presStyleLbl="revTx" presStyleIdx="3" presStyleCnt="6">
        <dgm:presLayoutVars>
          <dgm:chMax val="1"/>
          <dgm:chPref val="1"/>
        </dgm:presLayoutVars>
      </dgm:prSet>
      <dgm:spPr/>
    </dgm:pt>
    <dgm:pt modelId="{831F9B20-BE66-409C-A5A2-12B18DB81CD6}" type="pres">
      <dgm:prSet presAssocID="{A71261B3-4252-4946-AC18-82A1321FF43C}" presName="sibTrans" presStyleLbl="sibTrans2D1" presStyleIdx="0" presStyleCnt="0"/>
      <dgm:spPr/>
    </dgm:pt>
    <dgm:pt modelId="{01DB09FA-370B-40C6-9BBA-C82FC91559A9}" type="pres">
      <dgm:prSet presAssocID="{16A098D1-82F2-443A-8ACD-3E8565CB90C6}" presName="compNode" presStyleCnt="0"/>
      <dgm:spPr/>
    </dgm:pt>
    <dgm:pt modelId="{4F1ADDE6-9DF6-48E7-9FF9-1D5408E70CE3}" type="pres">
      <dgm:prSet presAssocID="{16A098D1-82F2-443A-8ACD-3E8565CB90C6}" presName="iconBgRect" presStyleLbl="bgShp" presStyleIdx="4" presStyleCnt="6"/>
      <dgm:spPr/>
    </dgm:pt>
    <dgm:pt modelId="{E8E989D6-D969-4BCD-8035-1E0DBF30218E}" type="pres">
      <dgm:prSet presAssocID="{16A098D1-82F2-443A-8ACD-3E8565CB90C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5DD34794-DF51-4DEA-8689-CF453B60E7A1}" type="pres">
      <dgm:prSet presAssocID="{16A098D1-82F2-443A-8ACD-3E8565CB90C6}" presName="spaceRect" presStyleCnt="0"/>
      <dgm:spPr/>
    </dgm:pt>
    <dgm:pt modelId="{DA8043CA-FC58-43A6-B1FA-35399F739E5A}" type="pres">
      <dgm:prSet presAssocID="{16A098D1-82F2-443A-8ACD-3E8565CB90C6}" presName="textRect" presStyleLbl="revTx" presStyleIdx="4" presStyleCnt="6">
        <dgm:presLayoutVars>
          <dgm:chMax val="1"/>
          <dgm:chPref val="1"/>
        </dgm:presLayoutVars>
      </dgm:prSet>
      <dgm:spPr/>
    </dgm:pt>
    <dgm:pt modelId="{07182C2F-DA67-4D80-9E6A-8DDE0003DDA7}" type="pres">
      <dgm:prSet presAssocID="{D4802254-064E-4E12-8108-86E3F5101849}" presName="sibTrans" presStyleLbl="sibTrans2D1" presStyleIdx="0" presStyleCnt="0"/>
      <dgm:spPr/>
    </dgm:pt>
    <dgm:pt modelId="{98868A5A-9993-40F4-A1E0-9AFB7535034D}" type="pres">
      <dgm:prSet presAssocID="{E312BD52-6879-48BE-A233-132F0C5E3F9E}" presName="compNode" presStyleCnt="0"/>
      <dgm:spPr/>
    </dgm:pt>
    <dgm:pt modelId="{901FCEAC-243A-4DC7-8790-46FC405E26DF}" type="pres">
      <dgm:prSet presAssocID="{E312BD52-6879-48BE-A233-132F0C5E3F9E}" presName="iconBgRect" presStyleLbl="bgShp" presStyleIdx="5" presStyleCnt="6"/>
      <dgm:spPr/>
    </dgm:pt>
    <dgm:pt modelId="{1AF22962-02C7-4AD3-BB89-F5A65CEC736F}" type="pres">
      <dgm:prSet presAssocID="{E312BD52-6879-48BE-A233-132F0C5E3F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torcycle"/>
        </a:ext>
      </dgm:extLst>
    </dgm:pt>
    <dgm:pt modelId="{904E5381-218C-40A7-8BEB-010695A13C15}" type="pres">
      <dgm:prSet presAssocID="{E312BD52-6879-48BE-A233-132F0C5E3F9E}" presName="spaceRect" presStyleCnt="0"/>
      <dgm:spPr/>
    </dgm:pt>
    <dgm:pt modelId="{08DBCDDB-EA70-4FA1-AB6A-E90F7CAD8BCA}" type="pres">
      <dgm:prSet presAssocID="{E312BD52-6879-48BE-A233-132F0C5E3F9E}" presName="textRect" presStyleLbl="revTx" presStyleIdx="5" presStyleCnt="6">
        <dgm:presLayoutVars>
          <dgm:chMax val="1"/>
          <dgm:chPref val="1"/>
        </dgm:presLayoutVars>
      </dgm:prSet>
      <dgm:spPr/>
    </dgm:pt>
  </dgm:ptLst>
  <dgm:cxnLst>
    <dgm:cxn modelId="{785B5A1C-6DB7-4542-AC40-A1FCA2026406}" type="presOf" srcId="{16A098D1-82F2-443A-8ACD-3E8565CB90C6}" destId="{DA8043CA-FC58-43A6-B1FA-35399F739E5A}" srcOrd="0" destOrd="0" presId="urn:microsoft.com/office/officeart/2018/2/layout/IconCircleList"/>
    <dgm:cxn modelId="{712E8D24-DEAF-4864-A88F-AD495CEF5E2A}" srcId="{85B6434F-2734-4DE0-9EE7-3EE57E763C14}" destId="{466ED468-85FF-473E-8C91-01E577BB8247}" srcOrd="0" destOrd="0" parTransId="{C99184B1-0E2A-4A32-801D-C9C8725FF7DB}" sibTransId="{084D04E5-1F2E-4D58-8598-788BC4ED5C55}"/>
    <dgm:cxn modelId="{687BB03B-6ABD-4591-B931-B1E3C0E7AC1F}" srcId="{85B6434F-2734-4DE0-9EE7-3EE57E763C14}" destId="{A6621C4F-38E3-4B63-A0BE-3732C30BA961}" srcOrd="1" destOrd="0" parTransId="{0F095177-B8D0-4823-A6AF-8B181743155C}" sibTransId="{62088D9D-95BD-4BF9-B9C0-D47562DD6524}"/>
    <dgm:cxn modelId="{7C88E354-84E3-491C-8638-2724FCB51658}" type="presOf" srcId="{A6621C4F-38E3-4B63-A0BE-3732C30BA961}" destId="{BEE48FB3-7209-4542-85BF-2EDD51205F42}" srcOrd="0" destOrd="0" presId="urn:microsoft.com/office/officeart/2018/2/layout/IconCircleList"/>
    <dgm:cxn modelId="{7D665C63-9348-489E-B430-9CC1EE0F7640}" type="presOf" srcId="{A71261B3-4252-4946-AC18-82A1321FF43C}" destId="{831F9B20-BE66-409C-A5A2-12B18DB81CD6}" srcOrd="0" destOrd="0" presId="urn:microsoft.com/office/officeart/2018/2/layout/IconCircleList"/>
    <dgm:cxn modelId="{E3B47963-73C9-43F0-8CED-B113F9C03F18}" type="presOf" srcId="{A0C2EEFE-12AD-41AA-8CC7-7416FA33DFAC}" destId="{65E1A3C7-53A9-4E4D-8FEC-E64147CFA2D2}" srcOrd="0" destOrd="0" presId="urn:microsoft.com/office/officeart/2018/2/layout/IconCircleList"/>
    <dgm:cxn modelId="{4B58FE63-CD5A-4913-9906-0D66E7C7B76D}" type="presOf" srcId="{D4802254-064E-4E12-8108-86E3F5101849}" destId="{07182C2F-DA67-4D80-9E6A-8DDE0003DDA7}" srcOrd="0" destOrd="0" presId="urn:microsoft.com/office/officeart/2018/2/layout/IconCircleList"/>
    <dgm:cxn modelId="{7B831865-CE39-4BCD-AEF8-641B4C1AC63D}" type="presOf" srcId="{62088D9D-95BD-4BF9-B9C0-D47562DD6524}" destId="{971C9DE8-8C15-45DF-893B-1CA4F997044C}" srcOrd="0" destOrd="0" presId="urn:microsoft.com/office/officeart/2018/2/layout/IconCircleList"/>
    <dgm:cxn modelId="{0C9C107A-F658-4863-BC8D-5116DD1B5622}" type="presOf" srcId="{084D04E5-1F2E-4D58-8598-788BC4ED5C55}" destId="{6503B3D5-B8FD-427A-A8CA-3D1E3B86794C}" srcOrd="0" destOrd="0" presId="urn:microsoft.com/office/officeart/2018/2/layout/IconCircleList"/>
    <dgm:cxn modelId="{3FBFE87D-755F-4A22-B987-6CCD6A6360A5}" type="presOf" srcId="{466ED468-85FF-473E-8C91-01E577BB8247}" destId="{DEC2C14E-DF5D-49C3-B16E-F45B58FFB392}" srcOrd="0" destOrd="0" presId="urn:microsoft.com/office/officeart/2018/2/layout/IconCircleList"/>
    <dgm:cxn modelId="{1A889988-0870-4B63-85E3-87A4B784E259}" srcId="{85B6434F-2734-4DE0-9EE7-3EE57E763C14}" destId="{E312BD52-6879-48BE-A233-132F0C5E3F9E}" srcOrd="5" destOrd="0" parTransId="{7E9B9331-BA69-44ED-BD47-3652A3E6A918}" sibTransId="{0C6DF786-B428-45D8-BA6F-B9974F168355}"/>
    <dgm:cxn modelId="{0C88F89F-905A-418B-ADF0-A5D7992E34ED}" srcId="{85B6434F-2734-4DE0-9EE7-3EE57E763C14}" destId="{A0C2EEFE-12AD-41AA-8CC7-7416FA33DFAC}" srcOrd="2" destOrd="0" parTransId="{146861F9-381C-4F96-95BF-C359768B68E7}" sibTransId="{F8FFF1D1-DA81-4316-B3E5-0B08CE01CF7C}"/>
    <dgm:cxn modelId="{D946C1A4-66D4-4CE3-8ABA-01E46794B6BC}" type="presOf" srcId="{E312BD52-6879-48BE-A233-132F0C5E3F9E}" destId="{08DBCDDB-EA70-4FA1-AB6A-E90F7CAD8BCA}" srcOrd="0" destOrd="0" presId="urn:microsoft.com/office/officeart/2018/2/layout/IconCircleList"/>
    <dgm:cxn modelId="{7B5331AB-9D74-46FD-B793-31BB57296762}" srcId="{85B6434F-2734-4DE0-9EE7-3EE57E763C14}" destId="{16A098D1-82F2-443A-8ACD-3E8565CB90C6}" srcOrd="4" destOrd="0" parTransId="{2D98CBAB-44E5-4730-AA31-9CCB517DC1EF}" sibTransId="{D4802254-064E-4E12-8108-86E3F5101849}"/>
    <dgm:cxn modelId="{D4512EB0-423C-4604-8CF8-2B05D4D76326}" srcId="{85B6434F-2734-4DE0-9EE7-3EE57E763C14}" destId="{B301AF3D-6678-48E1-B72D-F11B874B06EF}" srcOrd="3" destOrd="0" parTransId="{7A779151-3207-469E-AC82-D2EB15D463EB}" sibTransId="{A71261B3-4252-4946-AC18-82A1321FF43C}"/>
    <dgm:cxn modelId="{085B38E5-180C-47D6-A8AF-F29BB95C3B42}" type="presOf" srcId="{85B6434F-2734-4DE0-9EE7-3EE57E763C14}" destId="{8550C19C-399D-4DFD-B866-1335E90A0BFF}" srcOrd="0" destOrd="0" presId="urn:microsoft.com/office/officeart/2018/2/layout/IconCircleList"/>
    <dgm:cxn modelId="{43881CE8-F989-47CA-A60A-B571D3DFD6F5}" type="presOf" srcId="{B301AF3D-6678-48E1-B72D-F11B874B06EF}" destId="{6BADFFC5-2C21-4298-BBFE-245BB5F4E7D4}" srcOrd="0" destOrd="0" presId="urn:microsoft.com/office/officeart/2018/2/layout/IconCircleList"/>
    <dgm:cxn modelId="{EB0199FB-F1FE-4DAF-89F3-DCD59AA6BD8D}" type="presOf" srcId="{F8FFF1D1-DA81-4316-B3E5-0B08CE01CF7C}" destId="{577F7B34-A4DC-42B2-AA91-3102CC573ADA}" srcOrd="0" destOrd="0" presId="urn:microsoft.com/office/officeart/2018/2/layout/IconCircleList"/>
    <dgm:cxn modelId="{B31E5F00-E990-4AE2-82B0-2D1E676BCF12}" type="presParOf" srcId="{8550C19C-399D-4DFD-B866-1335E90A0BFF}" destId="{9B0941E9-8573-44AA-B0C6-4CCDDC76F0EA}" srcOrd="0" destOrd="0" presId="urn:microsoft.com/office/officeart/2018/2/layout/IconCircleList"/>
    <dgm:cxn modelId="{317702E8-683B-4DE2-A065-22AD40D4CE06}" type="presParOf" srcId="{9B0941E9-8573-44AA-B0C6-4CCDDC76F0EA}" destId="{B622F176-BC2B-4CEA-9765-D98ACF2933D6}" srcOrd="0" destOrd="0" presId="urn:microsoft.com/office/officeart/2018/2/layout/IconCircleList"/>
    <dgm:cxn modelId="{090BA662-07C9-4D71-80BE-DDFA0F8E706C}" type="presParOf" srcId="{B622F176-BC2B-4CEA-9765-D98ACF2933D6}" destId="{0A4FA934-2225-4C3B-AC61-EC45E58BDA2B}" srcOrd="0" destOrd="0" presId="urn:microsoft.com/office/officeart/2018/2/layout/IconCircleList"/>
    <dgm:cxn modelId="{D0CF04F0-7436-4ECD-8F38-B94C7683F24C}" type="presParOf" srcId="{B622F176-BC2B-4CEA-9765-D98ACF2933D6}" destId="{39D678D6-E057-4EB3-95FF-D971726447E5}" srcOrd="1" destOrd="0" presId="urn:microsoft.com/office/officeart/2018/2/layout/IconCircleList"/>
    <dgm:cxn modelId="{6225DA98-7B8E-4BB7-941C-A11077A2FAE0}" type="presParOf" srcId="{B622F176-BC2B-4CEA-9765-D98ACF2933D6}" destId="{3C029A96-34D7-47A1-89A1-1C4CC9B0B588}" srcOrd="2" destOrd="0" presId="urn:microsoft.com/office/officeart/2018/2/layout/IconCircleList"/>
    <dgm:cxn modelId="{859C14FB-8BA2-4336-95D7-4904F2303719}" type="presParOf" srcId="{B622F176-BC2B-4CEA-9765-D98ACF2933D6}" destId="{DEC2C14E-DF5D-49C3-B16E-F45B58FFB392}" srcOrd="3" destOrd="0" presId="urn:microsoft.com/office/officeart/2018/2/layout/IconCircleList"/>
    <dgm:cxn modelId="{BC9B9EA8-3D54-4E1A-B4CE-CFC0DE05E7EF}" type="presParOf" srcId="{9B0941E9-8573-44AA-B0C6-4CCDDC76F0EA}" destId="{6503B3D5-B8FD-427A-A8CA-3D1E3B86794C}" srcOrd="1" destOrd="0" presId="urn:microsoft.com/office/officeart/2018/2/layout/IconCircleList"/>
    <dgm:cxn modelId="{CBC4AF63-4626-40FB-B89F-56EA8D48813F}" type="presParOf" srcId="{9B0941E9-8573-44AA-B0C6-4CCDDC76F0EA}" destId="{97BDCC21-440D-488A-B996-CCC5EDECA524}" srcOrd="2" destOrd="0" presId="urn:microsoft.com/office/officeart/2018/2/layout/IconCircleList"/>
    <dgm:cxn modelId="{20E16532-6919-4C08-B0CE-1955F2AB7316}" type="presParOf" srcId="{97BDCC21-440D-488A-B996-CCC5EDECA524}" destId="{BA05F704-1C12-4FF7-90AE-6392DEAF8CED}" srcOrd="0" destOrd="0" presId="urn:microsoft.com/office/officeart/2018/2/layout/IconCircleList"/>
    <dgm:cxn modelId="{726894BB-00D8-46E9-A2E8-6C6855F0BA6E}" type="presParOf" srcId="{97BDCC21-440D-488A-B996-CCC5EDECA524}" destId="{67422A6B-6E99-4D1C-B08A-3A1CFB8D991C}" srcOrd="1" destOrd="0" presId="urn:microsoft.com/office/officeart/2018/2/layout/IconCircleList"/>
    <dgm:cxn modelId="{4D194845-1806-47E2-B7CF-7A3591948DEC}" type="presParOf" srcId="{97BDCC21-440D-488A-B996-CCC5EDECA524}" destId="{E9AFBEE0-0076-4D5B-89AE-A4032F2BE0A0}" srcOrd="2" destOrd="0" presId="urn:microsoft.com/office/officeart/2018/2/layout/IconCircleList"/>
    <dgm:cxn modelId="{27A268A4-C20B-411F-BE1D-1B770B21C659}" type="presParOf" srcId="{97BDCC21-440D-488A-B996-CCC5EDECA524}" destId="{BEE48FB3-7209-4542-85BF-2EDD51205F42}" srcOrd="3" destOrd="0" presId="urn:microsoft.com/office/officeart/2018/2/layout/IconCircleList"/>
    <dgm:cxn modelId="{CAC41CB8-3978-4FD8-8B6F-D93D9ACCAD93}" type="presParOf" srcId="{9B0941E9-8573-44AA-B0C6-4CCDDC76F0EA}" destId="{971C9DE8-8C15-45DF-893B-1CA4F997044C}" srcOrd="3" destOrd="0" presId="urn:microsoft.com/office/officeart/2018/2/layout/IconCircleList"/>
    <dgm:cxn modelId="{53AC88CC-9C5A-4F40-B108-FE2D7D5B4988}" type="presParOf" srcId="{9B0941E9-8573-44AA-B0C6-4CCDDC76F0EA}" destId="{01D4F421-FD94-414D-95AE-3BC060ED44D9}" srcOrd="4" destOrd="0" presId="urn:microsoft.com/office/officeart/2018/2/layout/IconCircleList"/>
    <dgm:cxn modelId="{078467AC-2689-4E50-9A61-CD635C0B5EB0}" type="presParOf" srcId="{01D4F421-FD94-414D-95AE-3BC060ED44D9}" destId="{785B43DE-3E69-475C-9D25-ACB9FEDB43CB}" srcOrd="0" destOrd="0" presId="urn:microsoft.com/office/officeart/2018/2/layout/IconCircleList"/>
    <dgm:cxn modelId="{881B287B-3DF9-46EC-949B-A1F9A6C7B428}" type="presParOf" srcId="{01D4F421-FD94-414D-95AE-3BC060ED44D9}" destId="{1D023AAE-972A-4A59-940A-5918431433F5}" srcOrd="1" destOrd="0" presId="urn:microsoft.com/office/officeart/2018/2/layout/IconCircleList"/>
    <dgm:cxn modelId="{671BCE5D-16A4-437F-888A-0D8BF7739F8C}" type="presParOf" srcId="{01D4F421-FD94-414D-95AE-3BC060ED44D9}" destId="{95811935-ECA3-4135-838C-55F113D39F1C}" srcOrd="2" destOrd="0" presId="urn:microsoft.com/office/officeart/2018/2/layout/IconCircleList"/>
    <dgm:cxn modelId="{AD33F427-EF02-44ED-9B64-26D9E14DF982}" type="presParOf" srcId="{01D4F421-FD94-414D-95AE-3BC060ED44D9}" destId="{65E1A3C7-53A9-4E4D-8FEC-E64147CFA2D2}" srcOrd="3" destOrd="0" presId="urn:microsoft.com/office/officeart/2018/2/layout/IconCircleList"/>
    <dgm:cxn modelId="{35AA2574-BC12-4486-90C7-0238E6A4F005}" type="presParOf" srcId="{9B0941E9-8573-44AA-B0C6-4CCDDC76F0EA}" destId="{577F7B34-A4DC-42B2-AA91-3102CC573ADA}" srcOrd="5" destOrd="0" presId="urn:microsoft.com/office/officeart/2018/2/layout/IconCircleList"/>
    <dgm:cxn modelId="{94FFFA3D-D23D-4227-942B-A33DB50F3139}" type="presParOf" srcId="{9B0941E9-8573-44AA-B0C6-4CCDDC76F0EA}" destId="{F25415D1-B0E2-4A4B-8663-F7EA0B41F37E}" srcOrd="6" destOrd="0" presId="urn:microsoft.com/office/officeart/2018/2/layout/IconCircleList"/>
    <dgm:cxn modelId="{E471AAF0-CCC3-4441-834F-EE01C8DD6701}" type="presParOf" srcId="{F25415D1-B0E2-4A4B-8663-F7EA0B41F37E}" destId="{9E7E2D5A-7D9B-482A-8B78-4C106FEA9535}" srcOrd="0" destOrd="0" presId="urn:microsoft.com/office/officeart/2018/2/layout/IconCircleList"/>
    <dgm:cxn modelId="{EFAAA8B7-17D3-455E-8193-71307A9FFD17}" type="presParOf" srcId="{F25415D1-B0E2-4A4B-8663-F7EA0B41F37E}" destId="{1A8D9555-C353-4737-ADEE-5C933F1208CF}" srcOrd="1" destOrd="0" presId="urn:microsoft.com/office/officeart/2018/2/layout/IconCircleList"/>
    <dgm:cxn modelId="{C7BCE88A-B123-48EA-9F61-7D216CA741D3}" type="presParOf" srcId="{F25415D1-B0E2-4A4B-8663-F7EA0B41F37E}" destId="{BC6B8EDE-F2C7-4897-B7B8-109283132DF4}" srcOrd="2" destOrd="0" presId="urn:microsoft.com/office/officeart/2018/2/layout/IconCircleList"/>
    <dgm:cxn modelId="{FF8B2E0D-E124-4A44-9612-17D904BA11F7}" type="presParOf" srcId="{F25415D1-B0E2-4A4B-8663-F7EA0B41F37E}" destId="{6BADFFC5-2C21-4298-BBFE-245BB5F4E7D4}" srcOrd="3" destOrd="0" presId="urn:microsoft.com/office/officeart/2018/2/layout/IconCircleList"/>
    <dgm:cxn modelId="{CEDDC3AC-42D4-40A7-BE61-0626313D5E65}" type="presParOf" srcId="{9B0941E9-8573-44AA-B0C6-4CCDDC76F0EA}" destId="{831F9B20-BE66-409C-A5A2-12B18DB81CD6}" srcOrd="7" destOrd="0" presId="urn:microsoft.com/office/officeart/2018/2/layout/IconCircleList"/>
    <dgm:cxn modelId="{A0D4A7C1-A8B4-4269-AA42-D74FE7E3B280}" type="presParOf" srcId="{9B0941E9-8573-44AA-B0C6-4CCDDC76F0EA}" destId="{01DB09FA-370B-40C6-9BBA-C82FC91559A9}" srcOrd="8" destOrd="0" presId="urn:microsoft.com/office/officeart/2018/2/layout/IconCircleList"/>
    <dgm:cxn modelId="{E1383EA1-65AB-4C9B-9605-81015CBF9C63}" type="presParOf" srcId="{01DB09FA-370B-40C6-9BBA-C82FC91559A9}" destId="{4F1ADDE6-9DF6-48E7-9FF9-1D5408E70CE3}" srcOrd="0" destOrd="0" presId="urn:microsoft.com/office/officeart/2018/2/layout/IconCircleList"/>
    <dgm:cxn modelId="{7D8340F7-1B4C-4145-AB15-AE62CC3944D0}" type="presParOf" srcId="{01DB09FA-370B-40C6-9BBA-C82FC91559A9}" destId="{E8E989D6-D969-4BCD-8035-1E0DBF30218E}" srcOrd="1" destOrd="0" presId="urn:microsoft.com/office/officeart/2018/2/layout/IconCircleList"/>
    <dgm:cxn modelId="{7B0EE6C1-F401-448B-BD76-F0A82F9B3931}" type="presParOf" srcId="{01DB09FA-370B-40C6-9BBA-C82FC91559A9}" destId="{5DD34794-DF51-4DEA-8689-CF453B60E7A1}" srcOrd="2" destOrd="0" presId="urn:microsoft.com/office/officeart/2018/2/layout/IconCircleList"/>
    <dgm:cxn modelId="{73B75D47-9828-48E1-AB1E-F44D9B2B8B95}" type="presParOf" srcId="{01DB09FA-370B-40C6-9BBA-C82FC91559A9}" destId="{DA8043CA-FC58-43A6-B1FA-35399F739E5A}" srcOrd="3" destOrd="0" presId="urn:microsoft.com/office/officeart/2018/2/layout/IconCircleList"/>
    <dgm:cxn modelId="{D3B9B609-5073-4756-BD47-AB77F512C4FE}" type="presParOf" srcId="{9B0941E9-8573-44AA-B0C6-4CCDDC76F0EA}" destId="{07182C2F-DA67-4D80-9E6A-8DDE0003DDA7}" srcOrd="9" destOrd="0" presId="urn:microsoft.com/office/officeart/2018/2/layout/IconCircleList"/>
    <dgm:cxn modelId="{E86A2887-3727-4716-839C-998A724E609C}" type="presParOf" srcId="{9B0941E9-8573-44AA-B0C6-4CCDDC76F0EA}" destId="{98868A5A-9993-40F4-A1E0-9AFB7535034D}" srcOrd="10" destOrd="0" presId="urn:microsoft.com/office/officeart/2018/2/layout/IconCircleList"/>
    <dgm:cxn modelId="{B8A8784D-CD76-499F-9747-A444317F19EF}" type="presParOf" srcId="{98868A5A-9993-40F4-A1E0-9AFB7535034D}" destId="{901FCEAC-243A-4DC7-8790-46FC405E26DF}" srcOrd="0" destOrd="0" presId="urn:microsoft.com/office/officeart/2018/2/layout/IconCircleList"/>
    <dgm:cxn modelId="{06E8C133-97BE-405F-994F-D5B833800CD4}" type="presParOf" srcId="{98868A5A-9993-40F4-A1E0-9AFB7535034D}" destId="{1AF22962-02C7-4AD3-BB89-F5A65CEC736F}" srcOrd="1" destOrd="0" presId="urn:microsoft.com/office/officeart/2018/2/layout/IconCircleList"/>
    <dgm:cxn modelId="{C5CFD684-20AA-4777-AF5E-D503462A2DC3}" type="presParOf" srcId="{98868A5A-9993-40F4-A1E0-9AFB7535034D}" destId="{904E5381-218C-40A7-8BEB-010695A13C15}" srcOrd="2" destOrd="0" presId="urn:microsoft.com/office/officeart/2018/2/layout/IconCircleList"/>
    <dgm:cxn modelId="{BF5F7EFE-FA9E-43DA-AB6D-AA7946029137}" type="presParOf" srcId="{98868A5A-9993-40F4-A1E0-9AFB7535034D}" destId="{08DBCDDB-EA70-4FA1-AB6A-E90F7CAD8BC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7DE43-6591-4792-AC20-C88634BE98DC}">
      <dsp:nvSpPr>
        <dsp:cNvPr id="0" name=""/>
        <dsp:cNvSpPr/>
      </dsp:nvSpPr>
      <dsp:spPr>
        <a:xfrm>
          <a:off x="234296" y="912609"/>
          <a:ext cx="1347249" cy="134724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9CEA44-93E2-42CA-841C-14F8EA4DF07B}">
      <dsp:nvSpPr>
        <dsp:cNvPr id="0" name=""/>
        <dsp:cNvSpPr/>
      </dsp:nvSpPr>
      <dsp:spPr>
        <a:xfrm>
          <a:off x="517218" y="1195531"/>
          <a:ext cx="781404" cy="781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885D4-FDB9-4FC6-A31E-2869842D5131}">
      <dsp:nvSpPr>
        <dsp:cNvPr id="0" name=""/>
        <dsp:cNvSpPr/>
      </dsp:nvSpPr>
      <dsp:spPr>
        <a:xfrm>
          <a:off x="1870242" y="912609"/>
          <a:ext cx="3175660" cy="134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0" i="0" u="sng" kern="1200" dirty="0"/>
            <a:t>4. Driver Acceptance:</a:t>
          </a:r>
          <a:r>
            <a:rPr lang="en-GB" sz="1900" b="0" i="0" kern="1200" dirty="0"/>
            <a:t> A nearby driver receives the ride request and accepts the ride.</a:t>
          </a:r>
          <a:endParaRPr lang="en-US" sz="1900" kern="1200" dirty="0"/>
        </a:p>
      </dsp:txBody>
      <dsp:txXfrm>
        <a:off x="1870242" y="912609"/>
        <a:ext cx="3175660" cy="1347249"/>
      </dsp:txXfrm>
    </dsp:sp>
    <dsp:sp modelId="{858C0455-EC58-4E35-89AB-B5FB862E5015}">
      <dsp:nvSpPr>
        <dsp:cNvPr id="0" name=""/>
        <dsp:cNvSpPr/>
      </dsp:nvSpPr>
      <dsp:spPr>
        <a:xfrm>
          <a:off x="5599237" y="912609"/>
          <a:ext cx="1347249" cy="134724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E5562-0074-48FD-8176-D6718D655DA8}">
      <dsp:nvSpPr>
        <dsp:cNvPr id="0" name=""/>
        <dsp:cNvSpPr/>
      </dsp:nvSpPr>
      <dsp:spPr>
        <a:xfrm>
          <a:off x="5882159" y="1195531"/>
          <a:ext cx="781404" cy="781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28653-27E1-49CD-B9CC-007AE908D19D}">
      <dsp:nvSpPr>
        <dsp:cNvPr id="0" name=""/>
        <dsp:cNvSpPr/>
      </dsp:nvSpPr>
      <dsp:spPr>
        <a:xfrm>
          <a:off x="7235183" y="912609"/>
          <a:ext cx="3175660" cy="134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0" i="0" u="sng" kern="1200" dirty="0"/>
            <a:t>5.Ride</a:t>
          </a:r>
          <a:r>
            <a:rPr lang="en-GB" sz="1900" b="0" i="0" kern="1200" dirty="0"/>
            <a:t>: The driver arrives at the pickup location, and the user gets in the car and rides to their destination.</a:t>
          </a:r>
          <a:endParaRPr lang="en-US" sz="1900" kern="1200" dirty="0"/>
        </a:p>
      </dsp:txBody>
      <dsp:txXfrm>
        <a:off x="7235183" y="912609"/>
        <a:ext cx="3175660" cy="1347249"/>
      </dsp:txXfrm>
    </dsp:sp>
    <dsp:sp modelId="{7AB90263-A83B-4026-AB8C-3722764FEAC5}">
      <dsp:nvSpPr>
        <dsp:cNvPr id="0" name=""/>
        <dsp:cNvSpPr/>
      </dsp:nvSpPr>
      <dsp:spPr>
        <a:xfrm>
          <a:off x="234296" y="3185584"/>
          <a:ext cx="1347249" cy="134724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FA99A-B6BC-47A3-8C32-09594FD165D7}">
      <dsp:nvSpPr>
        <dsp:cNvPr id="0" name=""/>
        <dsp:cNvSpPr/>
      </dsp:nvSpPr>
      <dsp:spPr>
        <a:xfrm>
          <a:off x="517218" y="3468506"/>
          <a:ext cx="781404" cy="781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DA5609-C8D5-4025-9E59-2B3873FFC28D}">
      <dsp:nvSpPr>
        <dsp:cNvPr id="0" name=""/>
        <dsp:cNvSpPr/>
      </dsp:nvSpPr>
      <dsp:spPr>
        <a:xfrm>
          <a:off x="1870242" y="3185584"/>
          <a:ext cx="3175660" cy="134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0" i="0" u="sng" kern="1200" dirty="0"/>
            <a:t>6.Payment:</a:t>
          </a:r>
          <a:r>
            <a:rPr lang="en-GB" sz="1900" b="0" i="0" kern="1200" dirty="0"/>
            <a:t> After the ride, the user is charged automatically through the app, and a receipt is sent to their email.</a:t>
          </a:r>
          <a:endParaRPr lang="en-US" sz="1900" kern="1200" dirty="0"/>
        </a:p>
      </dsp:txBody>
      <dsp:txXfrm>
        <a:off x="1870242" y="3185584"/>
        <a:ext cx="3175660" cy="1347249"/>
      </dsp:txXfrm>
    </dsp:sp>
    <dsp:sp modelId="{774203EA-CFA6-45C8-8B64-B9BDEA26727E}">
      <dsp:nvSpPr>
        <dsp:cNvPr id="0" name=""/>
        <dsp:cNvSpPr/>
      </dsp:nvSpPr>
      <dsp:spPr>
        <a:xfrm>
          <a:off x="5599237" y="3185584"/>
          <a:ext cx="1347249" cy="134724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E3EF0-DF36-42EC-804A-F6D8525649FE}">
      <dsp:nvSpPr>
        <dsp:cNvPr id="0" name=""/>
        <dsp:cNvSpPr/>
      </dsp:nvSpPr>
      <dsp:spPr>
        <a:xfrm>
          <a:off x="5882159" y="3468506"/>
          <a:ext cx="781404" cy="7814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4D6426-61D3-45F4-AC04-4F0745E85689}">
      <dsp:nvSpPr>
        <dsp:cNvPr id="0" name=""/>
        <dsp:cNvSpPr/>
      </dsp:nvSpPr>
      <dsp:spPr>
        <a:xfrm>
          <a:off x="7235183" y="3185584"/>
          <a:ext cx="3175660" cy="134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0" i="0" u="sng" kern="1200" dirty="0"/>
            <a:t>7. Review:</a:t>
          </a:r>
          <a:r>
            <a:rPr lang="en-GB" sz="1900" b="0" i="0" kern="1200" dirty="0"/>
            <a:t> The user is prompted to rate their driver and leave a review of their ride experience.</a:t>
          </a:r>
          <a:endParaRPr lang="en-US" sz="1900" kern="1200" dirty="0"/>
        </a:p>
      </dsp:txBody>
      <dsp:txXfrm>
        <a:off x="7235183" y="3185584"/>
        <a:ext cx="3175660" cy="1347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44994-0FED-0D4B-A10F-C1BB11D17CE6}">
      <dsp:nvSpPr>
        <dsp:cNvPr id="0" name=""/>
        <dsp:cNvSpPr/>
      </dsp:nvSpPr>
      <dsp:spPr>
        <a:xfrm>
          <a:off x="0" y="424400"/>
          <a:ext cx="6666833" cy="6047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FC87F58-832D-D446-97FF-4724DFDE544C}">
      <dsp:nvSpPr>
        <dsp:cNvPr id="0" name=""/>
        <dsp:cNvSpPr/>
      </dsp:nvSpPr>
      <dsp:spPr>
        <a:xfrm>
          <a:off x="333341" y="70160"/>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Steps and Names</a:t>
          </a:r>
        </a:p>
      </dsp:txBody>
      <dsp:txXfrm>
        <a:off x="367926" y="104745"/>
        <a:ext cx="4597613" cy="639310"/>
      </dsp:txXfrm>
    </dsp:sp>
    <dsp:sp modelId="{3DF4FB02-6B5E-424D-A0C6-F0F62D67A11E}">
      <dsp:nvSpPr>
        <dsp:cNvPr id="0" name=""/>
        <dsp:cNvSpPr/>
      </dsp:nvSpPr>
      <dsp:spPr>
        <a:xfrm>
          <a:off x="0" y="1513040"/>
          <a:ext cx="6666833" cy="60479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C216D9D-DFFA-1D48-BEFE-62E463F157AB}">
      <dsp:nvSpPr>
        <dsp:cNvPr id="0" name=""/>
        <dsp:cNvSpPr/>
      </dsp:nvSpPr>
      <dsp:spPr>
        <a:xfrm>
          <a:off x="333341" y="1158800"/>
          <a:ext cx="4666783" cy="7084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0  Download</a:t>
          </a:r>
        </a:p>
      </dsp:txBody>
      <dsp:txXfrm>
        <a:off x="367926" y="1193385"/>
        <a:ext cx="4597613" cy="639310"/>
      </dsp:txXfrm>
    </dsp:sp>
    <dsp:sp modelId="{899C2C67-53D4-914E-81B7-8B3B2A2255D1}">
      <dsp:nvSpPr>
        <dsp:cNvPr id="0" name=""/>
        <dsp:cNvSpPr/>
      </dsp:nvSpPr>
      <dsp:spPr>
        <a:xfrm>
          <a:off x="0" y="2601680"/>
          <a:ext cx="6666833" cy="6047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478793-60E1-0341-91F3-674FCEC05D78}">
      <dsp:nvSpPr>
        <dsp:cNvPr id="0" name=""/>
        <dsp:cNvSpPr/>
      </dsp:nvSpPr>
      <dsp:spPr>
        <a:xfrm>
          <a:off x="333341" y="2247440"/>
          <a:ext cx="4666783" cy="7084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1 Signup</a:t>
          </a:r>
        </a:p>
      </dsp:txBody>
      <dsp:txXfrm>
        <a:off x="367926" y="2282025"/>
        <a:ext cx="4597613" cy="639310"/>
      </dsp:txXfrm>
    </dsp:sp>
    <dsp:sp modelId="{B47F7640-32BB-6140-8135-2A696FD7F41D}">
      <dsp:nvSpPr>
        <dsp:cNvPr id="0" name=""/>
        <dsp:cNvSpPr/>
      </dsp:nvSpPr>
      <dsp:spPr>
        <a:xfrm>
          <a:off x="0" y="3690319"/>
          <a:ext cx="6666833" cy="6047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FC0C75E-4ABC-CD41-BEF3-121B424079F1}">
      <dsp:nvSpPr>
        <dsp:cNvPr id="0" name=""/>
        <dsp:cNvSpPr/>
      </dsp:nvSpPr>
      <dsp:spPr>
        <a:xfrm>
          <a:off x="333341" y="3336080"/>
          <a:ext cx="4666783" cy="7084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2 Ride Request</a:t>
          </a:r>
        </a:p>
      </dsp:txBody>
      <dsp:txXfrm>
        <a:off x="367926" y="3370665"/>
        <a:ext cx="4597613" cy="639310"/>
      </dsp:txXfrm>
    </dsp:sp>
    <dsp:sp modelId="{27B49B14-FDBC-1742-B0A3-50079CAC3303}">
      <dsp:nvSpPr>
        <dsp:cNvPr id="0" name=""/>
        <dsp:cNvSpPr/>
      </dsp:nvSpPr>
      <dsp:spPr>
        <a:xfrm>
          <a:off x="0" y="4778959"/>
          <a:ext cx="6666833" cy="604799"/>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7A6551B-663B-C74A-854B-0CD581F2856F}">
      <dsp:nvSpPr>
        <dsp:cNvPr id="0" name=""/>
        <dsp:cNvSpPr/>
      </dsp:nvSpPr>
      <dsp:spPr>
        <a:xfrm>
          <a:off x="333341" y="4424719"/>
          <a:ext cx="4666783" cy="70848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3 Ride Accepted</a:t>
          </a:r>
        </a:p>
      </dsp:txBody>
      <dsp:txXfrm>
        <a:off x="367926" y="4459304"/>
        <a:ext cx="4597613"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FA934-2225-4C3B-AC61-EC45E58BDA2B}">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D678D6-E057-4EB3-95FF-D971726447E5}">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C2C14E-DF5D-49C3-B16E-F45B58FFB392}">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Difficulties in the registration process, it can be too long and tedious</a:t>
          </a:r>
          <a:endParaRPr lang="en-US" sz="1400" kern="1200"/>
        </a:p>
      </dsp:txBody>
      <dsp:txXfrm>
        <a:off x="1312541" y="828340"/>
        <a:ext cx="2148945" cy="911674"/>
      </dsp:txXfrm>
    </dsp:sp>
    <dsp:sp modelId="{BA05F704-1C12-4FF7-90AE-6392DEAF8CED}">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22A6B-6E99-4D1C-B08A-3A1CFB8D991C}">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48FB3-7209-4542-85BF-2EDD51205F42}">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Users are skeptical about sharing their personal information</a:t>
          </a:r>
          <a:endParaRPr lang="en-US" sz="1400" kern="1200"/>
        </a:p>
      </dsp:txBody>
      <dsp:txXfrm>
        <a:off x="4942957" y="828340"/>
        <a:ext cx="2148945" cy="911674"/>
      </dsp:txXfrm>
    </dsp:sp>
    <dsp:sp modelId="{785B43DE-3E69-475C-9D25-ACB9FEDB43CB}">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023AAE-972A-4A59-940A-5918431433F5}">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E1A3C7-53A9-4E4D-8FEC-E64147CFA2D2}">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The application is not user-friendly</a:t>
          </a:r>
          <a:endParaRPr lang="en-US" sz="1400" kern="1200"/>
        </a:p>
      </dsp:txBody>
      <dsp:txXfrm>
        <a:off x="8573374" y="828340"/>
        <a:ext cx="2148945" cy="911674"/>
      </dsp:txXfrm>
    </dsp:sp>
    <dsp:sp modelId="{9E7E2D5A-7D9B-482A-8B78-4C106FEA9535}">
      <dsp:nvSpPr>
        <dsp:cNvPr id="0" name=""/>
        <dsp:cNvSpPr/>
      </dsp:nvSpPr>
      <dsp:spPr>
        <a:xfrm>
          <a:off x="205509" y="2452790"/>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8D9555-C353-4737-ADEE-5C933F1208CF}">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DFFC5-2C21-4298-BBFE-245BB5F4E7D4}">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Delays in assigning drivers or not enough drivers available during the day even in rush hours.</a:t>
          </a:r>
          <a:endParaRPr lang="en-US" sz="1400" kern="1200"/>
        </a:p>
      </dsp:txBody>
      <dsp:txXfrm>
        <a:off x="1312541" y="2452790"/>
        <a:ext cx="2148945" cy="911674"/>
      </dsp:txXfrm>
    </dsp:sp>
    <dsp:sp modelId="{4F1ADDE6-9DF6-48E7-9FF9-1D5408E70CE3}">
      <dsp:nvSpPr>
        <dsp:cNvPr id="0" name=""/>
        <dsp:cNvSpPr/>
      </dsp:nvSpPr>
      <dsp:spPr>
        <a:xfrm>
          <a:off x="3835925" y="2452790"/>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989D6-D969-4BCD-8035-1E0DBF30218E}">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8043CA-FC58-43A6-B1FA-35399F739E5A}">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Long wait times or unexpected price increases </a:t>
          </a:r>
          <a:endParaRPr lang="en-US" sz="1400" kern="1200"/>
        </a:p>
      </dsp:txBody>
      <dsp:txXfrm>
        <a:off x="4942957" y="2452790"/>
        <a:ext cx="2148945" cy="911674"/>
      </dsp:txXfrm>
    </dsp:sp>
    <dsp:sp modelId="{901FCEAC-243A-4DC7-8790-46FC405E26DF}">
      <dsp:nvSpPr>
        <dsp:cNvPr id="0" name=""/>
        <dsp:cNvSpPr/>
      </dsp:nvSpPr>
      <dsp:spPr>
        <a:xfrm>
          <a:off x="7466341" y="245279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22962-02C7-4AD3-BB89-F5A65CEC736F}">
      <dsp:nvSpPr>
        <dsp:cNvPr id="0" name=""/>
        <dsp:cNvSpPr/>
      </dsp:nvSpPr>
      <dsp:spPr>
        <a:xfrm>
          <a:off x="7657792" y="2644242"/>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DBCDDB-EA70-4FA1-AB6A-E90F7CAD8BCA}">
      <dsp:nvSpPr>
        <dsp:cNvPr id="0" name=""/>
        <dsp:cNvSpPr/>
      </dsp:nvSpPr>
      <dsp:spPr>
        <a:xfrm>
          <a:off x="8573374"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Technical problems with the app requesting a ride.</a:t>
          </a:r>
          <a:endParaRPr lang="en-US" sz="1400" kern="1200"/>
        </a:p>
      </dsp:txBody>
      <dsp:txXfrm>
        <a:off x="8573374" y="2452790"/>
        <a:ext cx="2148945" cy="9116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2606-2EB0-D3CF-98C3-509A78B037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0D8E9F4E-E712-4555-CACA-DC233C570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0C1E88C4-0472-28BD-6647-7623F21DEF9B}"/>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5" name="Footer Placeholder 4">
            <a:extLst>
              <a:ext uri="{FF2B5EF4-FFF2-40B4-BE49-F238E27FC236}">
                <a16:creationId xmlns:a16="http://schemas.microsoft.com/office/drawing/2014/main" id="{91DE23D2-359A-2D0F-3189-3A329277BF7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F907852-571E-C814-D2C3-7CBD56C4200B}"/>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98905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6588-8A3E-4C48-50CF-E24A62E65BD9}"/>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DBFE9496-DAF3-E116-80F6-1A4E965426E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3A64778-F072-708C-7F8A-0AD835C98986}"/>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5" name="Footer Placeholder 4">
            <a:extLst>
              <a:ext uri="{FF2B5EF4-FFF2-40B4-BE49-F238E27FC236}">
                <a16:creationId xmlns:a16="http://schemas.microsoft.com/office/drawing/2014/main" id="{54208D40-538E-C7E6-1B89-2575CAB604F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D744399-F1A4-A748-436B-5460DE0D9AFD}"/>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1713265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E79C63-B50B-7465-D6EE-0CF5FE5A9E3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B339307-5CD5-597B-D66A-18B4A162961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C7F71AE-6D1E-51EB-485B-384F4C2C30F7}"/>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5" name="Footer Placeholder 4">
            <a:extLst>
              <a:ext uri="{FF2B5EF4-FFF2-40B4-BE49-F238E27FC236}">
                <a16:creationId xmlns:a16="http://schemas.microsoft.com/office/drawing/2014/main" id="{3B246C30-4FAE-EA4F-E9F4-F03FE8B6366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204E9AA-ADE2-490F-C623-9A4819BC9038}"/>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499167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9F31-CFEC-1999-C877-0D0A694CECB1}"/>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8F970CB3-A6BE-81F3-7493-3AD0A5FA35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58F83CAE-D8A0-147D-92A0-36C653D7CA97}"/>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5" name="Footer Placeholder 4">
            <a:extLst>
              <a:ext uri="{FF2B5EF4-FFF2-40B4-BE49-F238E27FC236}">
                <a16:creationId xmlns:a16="http://schemas.microsoft.com/office/drawing/2014/main" id="{F7534234-004A-1CA7-49CF-D6940B1E1B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C727F99-9DBB-1496-8E11-497BEF7883EC}"/>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3879577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25769-F2FC-9812-0894-04F1E854AC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925846B4-F0E7-EF4C-C428-5D18FACE6C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A527F73-E658-2CD7-1581-EE979A66EE79}"/>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5" name="Footer Placeholder 4">
            <a:extLst>
              <a:ext uri="{FF2B5EF4-FFF2-40B4-BE49-F238E27FC236}">
                <a16:creationId xmlns:a16="http://schemas.microsoft.com/office/drawing/2014/main" id="{89C940F1-D80A-CA2B-1582-7B3CB11540D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8B4BFD3-D6F5-DFC2-89A9-5DDE62B14255}"/>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1768884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3CE9-D2D3-7C31-59BE-AEB2C260F549}"/>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D1E96291-5691-636A-8EC3-7170D2CFEFE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FC45512E-E1E8-F9AD-6E1F-A08C1F3D090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3B83D707-BF09-0E8E-C33D-9F75B86906D3}"/>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6" name="Footer Placeholder 5">
            <a:extLst>
              <a:ext uri="{FF2B5EF4-FFF2-40B4-BE49-F238E27FC236}">
                <a16:creationId xmlns:a16="http://schemas.microsoft.com/office/drawing/2014/main" id="{8EF515D1-B005-F640-E5E5-2BAA310AAFE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A196066-E279-76A8-1302-FA02FE1AFFEE}"/>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2837339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AF4A0-651E-BEE3-6E7C-23F453826E06}"/>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0BB13535-1281-382F-DA1F-FB43B356B5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A74C106-A0AD-6DC9-AE25-EF1402D515C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1FA143B3-9FB4-0568-9C23-D59DB61969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72FBCEE-6386-64B4-CBC5-E10DDD2BAAF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0560CAF2-765A-8F06-B365-202F0D1E96C1}"/>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8" name="Footer Placeholder 7">
            <a:extLst>
              <a:ext uri="{FF2B5EF4-FFF2-40B4-BE49-F238E27FC236}">
                <a16:creationId xmlns:a16="http://schemas.microsoft.com/office/drawing/2014/main" id="{CBAF06B4-05E0-C33C-E449-00CAFE0A286E}"/>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4DBA829C-70F4-C445-AB76-20BA565C21EE}"/>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385259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EAC2-2BE5-A5CF-AF3A-93B07CF3EFB0}"/>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00556B8D-D872-5CE9-60BB-0A0BC36906DD}"/>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4" name="Footer Placeholder 3">
            <a:extLst>
              <a:ext uri="{FF2B5EF4-FFF2-40B4-BE49-F238E27FC236}">
                <a16:creationId xmlns:a16="http://schemas.microsoft.com/office/drawing/2014/main" id="{D72CEFB2-2823-7DB8-BEEE-D9320050AF64}"/>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41C812DC-6480-EEFB-F7F0-67E61E33275F}"/>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1732977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791E9A-A1AA-B03C-8C25-5F3BB0D3F91E}"/>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3" name="Footer Placeholder 2">
            <a:extLst>
              <a:ext uri="{FF2B5EF4-FFF2-40B4-BE49-F238E27FC236}">
                <a16:creationId xmlns:a16="http://schemas.microsoft.com/office/drawing/2014/main" id="{FE34DC68-4D90-A9C3-DEDE-7FACF360E86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706705E-7418-D32D-BC50-F0C683855857}"/>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2584739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901A-CE0B-07E0-9D51-C114D26D32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B847D54D-5A30-0FA5-B50E-02AC3B4E7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7918440-8C27-5DD1-80AB-9AA054674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E0B516-45B4-D0CC-1062-9841F1F1F17D}"/>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6" name="Footer Placeholder 5">
            <a:extLst>
              <a:ext uri="{FF2B5EF4-FFF2-40B4-BE49-F238E27FC236}">
                <a16:creationId xmlns:a16="http://schemas.microsoft.com/office/drawing/2014/main" id="{E94D8EEA-C30C-758E-4583-3FC313CF9FE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A701F1F-23C1-7E9E-21D6-3051A209D0FD}"/>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2965244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A1861-1BE7-D767-EA3E-B6C35CF4ED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C07992A2-4076-A336-98A5-D22749536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B47C2529-D8FB-193D-5E21-79D56CE982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9A92542-D51F-BC62-7C53-F4EBC1A45E68}"/>
              </a:ext>
            </a:extLst>
          </p:cNvPr>
          <p:cNvSpPr>
            <a:spLocks noGrp="1"/>
          </p:cNvSpPr>
          <p:nvPr>
            <p:ph type="dt" sz="half" idx="10"/>
          </p:nvPr>
        </p:nvSpPr>
        <p:spPr/>
        <p:txBody>
          <a:bodyPr/>
          <a:lstStyle/>
          <a:p>
            <a:fld id="{210F1AE2-D7F9-094A-ADC5-AAACCE994B6E}" type="datetimeFigureOut">
              <a:rPr lang="en-DE" smtClean="0"/>
              <a:t>21.10.24</a:t>
            </a:fld>
            <a:endParaRPr lang="en-DE"/>
          </a:p>
        </p:txBody>
      </p:sp>
      <p:sp>
        <p:nvSpPr>
          <p:cNvPr id="6" name="Footer Placeholder 5">
            <a:extLst>
              <a:ext uri="{FF2B5EF4-FFF2-40B4-BE49-F238E27FC236}">
                <a16:creationId xmlns:a16="http://schemas.microsoft.com/office/drawing/2014/main" id="{2C25C7F5-31BA-7530-5428-BB6E0DE0D58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B8CAED3-1C87-67B0-C289-D83F67B8A6B8}"/>
              </a:ext>
            </a:extLst>
          </p:cNvPr>
          <p:cNvSpPr>
            <a:spLocks noGrp="1"/>
          </p:cNvSpPr>
          <p:nvPr>
            <p:ph type="sldNum" sz="quarter" idx="12"/>
          </p:nvPr>
        </p:nvSpPr>
        <p:spPr/>
        <p:txBody>
          <a:bodyPr/>
          <a:lstStyle/>
          <a:p>
            <a:fld id="{0E117FE0-12DF-F044-A15F-74BA5052CCE9}" type="slidenum">
              <a:rPr lang="en-DE" smtClean="0"/>
              <a:t>‹#›</a:t>
            </a:fld>
            <a:endParaRPr lang="en-DE"/>
          </a:p>
        </p:txBody>
      </p:sp>
    </p:spTree>
    <p:extLst>
      <p:ext uri="{BB962C8B-B14F-4D97-AF65-F5344CB8AC3E}">
        <p14:creationId xmlns:p14="http://schemas.microsoft.com/office/powerpoint/2010/main" val="229311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1800BE-11A5-1545-3FC0-B3C38EF510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77BA03D5-3328-D0BC-64A4-69945A898A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7CC10193-D3F2-1150-6F04-DCCD785599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0F1AE2-D7F9-094A-ADC5-AAACCE994B6E}" type="datetimeFigureOut">
              <a:rPr lang="en-DE" smtClean="0"/>
              <a:t>21.10.24</a:t>
            </a:fld>
            <a:endParaRPr lang="en-DE"/>
          </a:p>
        </p:txBody>
      </p:sp>
      <p:sp>
        <p:nvSpPr>
          <p:cNvPr id="5" name="Footer Placeholder 4">
            <a:extLst>
              <a:ext uri="{FF2B5EF4-FFF2-40B4-BE49-F238E27FC236}">
                <a16:creationId xmlns:a16="http://schemas.microsoft.com/office/drawing/2014/main" id="{6F4CB4EC-8EBF-1095-8D70-32306DC3CD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DF5965FA-085B-8065-4898-3B7FA36641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E117FE0-12DF-F044-A15F-74BA5052CCE9}" type="slidenum">
              <a:rPr lang="en-DE" smtClean="0"/>
              <a:t>‹#›</a:t>
            </a:fld>
            <a:endParaRPr lang="en-DE"/>
          </a:p>
        </p:txBody>
      </p:sp>
    </p:spTree>
    <p:extLst>
      <p:ext uri="{BB962C8B-B14F-4D97-AF65-F5344CB8AC3E}">
        <p14:creationId xmlns:p14="http://schemas.microsoft.com/office/powerpoint/2010/main" val="1368763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C1C3A-5456-4711-339B-DF468EB3C000}"/>
              </a:ext>
            </a:extLst>
          </p:cNvPr>
          <p:cNvSpPr>
            <a:spLocks noGrp="1"/>
          </p:cNvSpPr>
          <p:nvPr>
            <p:ph type="ctrTitle"/>
          </p:nvPr>
        </p:nvSpPr>
        <p:spPr>
          <a:xfrm>
            <a:off x="823442" y="921715"/>
            <a:ext cx="5163022" cy="2635993"/>
          </a:xfrm>
        </p:spPr>
        <p:txBody>
          <a:bodyPr anchor="b">
            <a:normAutofit/>
          </a:bodyPr>
          <a:lstStyle/>
          <a:p>
            <a:pPr algn="l"/>
            <a:r>
              <a:rPr lang="en-DE" sz="4800"/>
              <a:t>Metrocar Project </a:t>
            </a:r>
          </a:p>
        </p:txBody>
      </p:sp>
      <p:sp>
        <p:nvSpPr>
          <p:cNvPr id="1056" name="Rectangle 105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BA558F-7A61-1DBC-F0ED-DEA360995990}"/>
              </a:ext>
            </a:extLst>
          </p:cNvPr>
          <p:cNvSpPr>
            <a:spLocks noGrp="1"/>
          </p:cNvSpPr>
          <p:nvPr>
            <p:ph type="subTitle" idx="1"/>
          </p:nvPr>
        </p:nvSpPr>
        <p:spPr>
          <a:xfrm>
            <a:off x="823442" y="4541263"/>
            <a:ext cx="4662957" cy="1395022"/>
          </a:xfrm>
        </p:spPr>
        <p:txBody>
          <a:bodyPr anchor="t">
            <a:normAutofit/>
          </a:bodyPr>
          <a:lstStyle/>
          <a:p>
            <a:pPr algn="l"/>
            <a:r>
              <a:rPr lang="en-DE">
                <a:solidFill>
                  <a:srgbClr val="FFFFFF"/>
                </a:solidFill>
              </a:rPr>
              <a:t>Diana Alejandra Terraza</a:t>
            </a:r>
          </a:p>
        </p:txBody>
      </p:sp>
      <p:pic>
        <p:nvPicPr>
          <p:cNvPr id="1026" name="Picture 2" descr="Project Overview: Funnel Analysis Mastery Project">
            <a:extLst>
              <a:ext uri="{FF2B5EF4-FFF2-40B4-BE49-F238E27FC236}">
                <a16:creationId xmlns:a16="http://schemas.microsoft.com/office/drawing/2014/main" id="{B49119E1-7B1A-E905-FE18-EEAFF5C73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67" r="3615" b="-1"/>
          <a:stretch/>
        </p:blipFill>
        <p:spPr bwMode="auto">
          <a:xfrm>
            <a:off x="6573907" y="1409134"/>
            <a:ext cx="5163022" cy="3661733"/>
          </a:xfrm>
          <a:prstGeom prst="rect">
            <a:avLst/>
          </a:prstGeom>
          <a:noFill/>
          <a:extLst>
            <a:ext uri="{909E8E84-426E-40DD-AFC4-6F175D3DCCD1}">
              <a14:hiddenFill xmlns:a14="http://schemas.microsoft.com/office/drawing/2010/main">
                <a:solidFill>
                  <a:srgbClr val="FFFFFF"/>
                </a:solidFill>
              </a14:hiddenFill>
            </a:ext>
          </a:extLst>
        </p:spPr>
      </p:pic>
      <p:sp>
        <p:nvSpPr>
          <p:cNvPr id="1062" name="Rectangle 106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811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E5C1E-4BF0-8359-32A0-38DB2BD6FEC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Funnel based on Platform</a:t>
            </a:r>
          </a:p>
        </p:txBody>
      </p:sp>
      <p:pic>
        <p:nvPicPr>
          <p:cNvPr id="5" name="Content Placeholder 4" descr="A screenshot of a graph&#10;&#10;Description automatically generated">
            <a:extLst>
              <a:ext uri="{FF2B5EF4-FFF2-40B4-BE49-F238E27FC236}">
                <a16:creationId xmlns:a16="http://schemas.microsoft.com/office/drawing/2014/main" id="{13C30BAE-2AAA-BA09-B3E8-22DAB61FB304}"/>
              </a:ext>
            </a:extLst>
          </p:cNvPr>
          <p:cNvPicPr>
            <a:picLocks noGrp="1" noChangeAspect="1"/>
          </p:cNvPicPr>
          <p:nvPr>
            <p:ph idx="1"/>
          </p:nvPr>
        </p:nvPicPr>
        <p:blipFill>
          <a:blip r:embed="rId2"/>
          <a:stretch>
            <a:fillRect/>
          </a:stretch>
        </p:blipFill>
        <p:spPr>
          <a:xfrm>
            <a:off x="4777316" y="1291916"/>
            <a:ext cx="6780700" cy="4271839"/>
          </a:xfrm>
          <a:prstGeom prst="rect">
            <a:avLst/>
          </a:prstGeom>
        </p:spPr>
      </p:pic>
    </p:spTree>
    <p:extLst>
      <p:ext uri="{BB962C8B-B14F-4D97-AF65-F5344CB8AC3E}">
        <p14:creationId xmlns:p14="http://schemas.microsoft.com/office/powerpoint/2010/main" val="119612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8B4AE45-6F32-F159-B58F-A35F650F03D4}"/>
              </a:ext>
            </a:extLst>
          </p:cNvPr>
          <p:cNvSpPr>
            <a:spLocks noGrp="1"/>
          </p:cNvSpPr>
          <p:nvPr>
            <p:ph type="title"/>
          </p:nvPr>
        </p:nvSpPr>
        <p:spPr>
          <a:xfrm>
            <a:off x="660041" y="2743200"/>
            <a:ext cx="2880828" cy="3095812"/>
          </a:xfrm>
        </p:spPr>
        <p:txBody>
          <a:bodyPr vert="horz" lIns="91440" tIns="45720" rIns="91440" bIns="45720" rtlCol="0" anchor="t">
            <a:normAutofit/>
          </a:bodyPr>
          <a:lstStyle/>
          <a:p>
            <a:pPr algn="ctr"/>
            <a:r>
              <a:rPr lang="en-US" sz="4000" kern="1200" dirty="0">
                <a:solidFill>
                  <a:srgbClr val="FFFFFF"/>
                </a:solidFill>
                <a:latin typeface="+mj-lt"/>
                <a:ea typeface="+mj-ea"/>
                <a:cs typeface="+mj-cs"/>
              </a:rPr>
              <a:t>Funnel Figure of User Count with Percent Changes</a:t>
            </a:r>
          </a:p>
        </p:txBody>
      </p:sp>
      <p:pic>
        <p:nvPicPr>
          <p:cNvPr id="7" name="Content Placeholder 6" descr="A blue and grey chart with numbers and a few percentages&#10;&#10;Description automatically generated with medium confidence">
            <a:extLst>
              <a:ext uri="{FF2B5EF4-FFF2-40B4-BE49-F238E27FC236}">
                <a16:creationId xmlns:a16="http://schemas.microsoft.com/office/drawing/2014/main" id="{410C88AC-5A9A-8838-1303-B55933979D10}"/>
              </a:ext>
            </a:extLst>
          </p:cNvPr>
          <p:cNvPicPr>
            <a:picLocks noGrp="1" noChangeAspect="1"/>
          </p:cNvPicPr>
          <p:nvPr>
            <p:ph idx="1"/>
          </p:nvPr>
        </p:nvPicPr>
        <p:blipFill>
          <a:blip r:embed="rId2"/>
          <a:stretch>
            <a:fillRect/>
          </a:stretch>
        </p:blipFill>
        <p:spPr>
          <a:xfrm>
            <a:off x="4241442" y="1487674"/>
            <a:ext cx="7842626" cy="4351338"/>
          </a:xfrm>
        </p:spPr>
      </p:pic>
    </p:spTree>
    <p:extLst>
      <p:ext uri="{BB962C8B-B14F-4D97-AF65-F5344CB8AC3E}">
        <p14:creationId xmlns:p14="http://schemas.microsoft.com/office/powerpoint/2010/main" val="146865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Arc 4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A63DB8-7F25-CDF6-559B-B5CD24856951}"/>
              </a:ext>
            </a:extLst>
          </p:cNvPr>
          <p:cNvSpPr>
            <a:spLocks noGrp="1"/>
          </p:cNvSpPr>
          <p:nvPr>
            <p:ph type="title"/>
          </p:nvPr>
        </p:nvSpPr>
        <p:spPr>
          <a:xfrm>
            <a:off x="838201" y="479493"/>
            <a:ext cx="5257800" cy="1325563"/>
          </a:xfrm>
        </p:spPr>
        <p:txBody>
          <a:bodyPr>
            <a:normAutofit/>
          </a:bodyPr>
          <a:lstStyle/>
          <a:p>
            <a:r>
              <a:rPr lang="en-DE"/>
              <a:t>Drop-off Table</a:t>
            </a:r>
          </a:p>
        </p:txBody>
      </p:sp>
      <p:sp>
        <p:nvSpPr>
          <p:cNvPr id="9" name="Content Placeholder 8">
            <a:extLst>
              <a:ext uri="{FF2B5EF4-FFF2-40B4-BE49-F238E27FC236}">
                <a16:creationId xmlns:a16="http://schemas.microsoft.com/office/drawing/2014/main" id="{2E669014-68EA-10EF-FCF9-C4E7939CB405}"/>
              </a:ext>
            </a:extLst>
          </p:cNvPr>
          <p:cNvSpPr>
            <a:spLocks noGrp="1"/>
          </p:cNvSpPr>
          <p:nvPr>
            <p:ph idx="1"/>
          </p:nvPr>
        </p:nvSpPr>
        <p:spPr>
          <a:xfrm>
            <a:off x="838201" y="1984443"/>
            <a:ext cx="5257800" cy="4192520"/>
          </a:xfrm>
        </p:spPr>
        <p:txBody>
          <a:bodyPr>
            <a:normAutofit/>
          </a:bodyPr>
          <a:lstStyle/>
          <a:p>
            <a:r>
              <a:rPr lang="en-US" sz="2400"/>
              <a:t>Since users download the application and sign up, there is a 25.4% drop.</a:t>
            </a:r>
          </a:p>
          <a:p>
            <a:r>
              <a:rPr lang="en-US" sz="2400"/>
              <a:t>Of the registered users, few require a trip, which corresponds to a 29.6% drop</a:t>
            </a:r>
          </a:p>
          <a:p>
            <a:r>
              <a:rPr lang="en-US" sz="2400"/>
              <a:t>Finally, there is the step that presents the highest abandonment between accepting the ride and completing it with a 49.2% drop-off.</a:t>
            </a:r>
          </a:p>
        </p:txBody>
      </p:sp>
      <p:graphicFrame>
        <p:nvGraphicFramePr>
          <p:cNvPr id="7" name="Content Placeholder 3">
            <a:extLst>
              <a:ext uri="{FF2B5EF4-FFF2-40B4-BE49-F238E27FC236}">
                <a16:creationId xmlns:a16="http://schemas.microsoft.com/office/drawing/2014/main" id="{04387C34-8EE5-7F74-B883-0A18BFE049C7}"/>
              </a:ext>
            </a:extLst>
          </p:cNvPr>
          <p:cNvGraphicFramePr>
            <a:graphicFrameLocks/>
          </p:cNvGraphicFramePr>
          <p:nvPr>
            <p:extLst>
              <p:ext uri="{D42A27DB-BD31-4B8C-83A1-F6EECF244321}">
                <p14:modId xmlns:p14="http://schemas.microsoft.com/office/powerpoint/2010/main" val="713486823"/>
              </p:ext>
            </p:extLst>
          </p:nvPr>
        </p:nvGraphicFramePr>
        <p:xfrm>
          <a:off x="6541053" y="2367645"/>
          <a:ext cx="4777383" cy="1950005"/>
        </p:xfrm>
        <a:graphic>
          <a:graphicData uri="http://schemas.openxmlformats.org/drawingml/2006/table">
            <a:tbl>
              <a:tblPr firstRow="1" bandRow="1">
                <a:tableStyleId>{00A15C55-8517-42AA-B614-E9B94910E393}</a:tableStyleId>
              </a:tblPr>
              <a:tblGrid>
                <a:gridCol w="663619">
                  <a:extLst>
                    <a:ext uri="{9D8B030D-6E8A-4147-A177-3AD203B41FA5}">
                      <a16:colId xmlns:a16="http://schemas.microsoft.com/office/drawing/2014/main" val="3699363081"/>
                    </a:ext>
                  </a:extLst>
                </a:gridCol>
                <a:gridCol w="1271147">
                  <a:extLst>
                    <a:ext uri="{9D8B030D-6E8A-4147-A177-3AD203B41FA5}">
                      <a16:colId xmlns:a16="http://schemas.microsoft.com/office/drawing/2014/main" val="2205641708"/>
                    </a:ext>
                  </a:extLst>
                </a:gridCol>
                <a:gridCol w="1271147">
                  <a:extLst>
                    <a:ext uri="{9D8B030D-6E8A-4147-A177-3AD203B41FA5}">
                      <a16:colId xmlns:a16="http://schemas.microsoft.com/office/drawing/2014/main" val="3337824788"/>
                    </a:ext>
                  </a:extLst>
                </a:gridCol>
                <a:gridCol w="607140">
                  <a:extLst>
                    <a:ext uri="{9D8B030D-6E8A-4147-A177-3AD203B41FA5}">
                      <a16:colId xmlns:a16="http://schemas.microsoft.com/office/drawing/2014/main" val="590495064"/>
                    </a:ext>
                  </a:extLst>
                </a:gridCol>
                <a:gridCol w="964330">
                  <a:extLst>
                    <a:ext uri="{9D8B030D-6E8A-4147-A177-3AD203B41FA5}">
                      <a16:colId xmlns:a16="http://schemas.microsoft.com/office/drawing/2014/main" val="3557625256"/>
                    </a:ext>
                  </a:extLst>
                </a:gridCol>
              </a:tblGrid>
              <a:tr h="618080">
                <a:tc>
                  <a:txBody>
                    <a:bodyPr/>
                    <a:lstStyle/>
                    <a:p>
                      <a:r>
                        <a:rPr lang="en-DE" sz="1200"/>
                        <a:t>Funnel Step</a:t>
                      </a:r>
                    </a:p>
                  </a:txBody>
                  <a:tcPr marL="55369" marR="55369" marT="27684" marB="27684"/>
                </a:tc>
                <a:tc>
                  <a:txBody>
                    <a:bodyPr/>
                    <a:lstStyle/>
                    <a:p>
                      <a:r>
                        <a:rPr lang="en-DE" sz="1200"/>
                        <a:t>From Funnel Name</a:t>
                      </a:r>
                    </a:p>
                  </a:txBody>
                  <a:tcPr marL="55369" marR="55369" marT="27684" marB="27684"/>
                </a:tc>
                <a:tc>
                  <a:txBody>
                    <a:bodyPr/>
                    <a:lstStyle/>
                    <a:p>
                      <a:r>
                        <a:rPr lang="en-DE" sz="1200"/>
                        <a:t>To Funnel Name</a:t>
                      </a:r>
                    </a:p>
                  </a:txBody>
                  <a:tcPr marL="55369" marR="55369" marT="27684" marB="27684"/>
                </a:tc>
                <a:tc>
                  <a:txBody>
                    <a:bodyPr/>
                    <a:lstStyle/>
                    <a:p>
                      <a:r>
                        <a:rPr lang="en-DE" sz="1200"/>
                        <a:t>User Count Drop </a:t>
                      </a:r>
                    </a:p>
                  </a:txBody>
                  <a:tcPr marL="55369" marR="55369" marT="27684" marB="27684"/>
                </a:tc>
                <a:tc>
                  <a:txBody>
                    <a:bodyPr/>
                    <a:lstStyle/>
                    <a:p>
                      <a:r>
                        <a:rPr lang="en-DE" sz="1200"/>
                        <a:t>Drop-off Percentage</a:t>
                      </a:r>
                    </a:p>
                  </a:txBody>
                  <a:tcPr marL="55369" marR="55369" marT="27684" marB="27684"/>
                </a:tc>
                <a:extLst>
                  <a:ext uri="{0D108BD9-81ED-4DB2-BD59-A6C34878D82A}">
                    <a16:rowId xmlns:a16="http://schemas.microsoft.com/office/drawing/2014/main" val="2743816164"/>
                  </a:ext>
                </a:extLst>
              </a:tr>
              <a:tr h="266385">
                <a:tc>
                  <a:txBody>
                    <a:bodyPr/>
                    <a:lstStyle/>
                    <a:p>
                      <a:pPr algn="ctr"/>
                      <a:r>
                        <a:rPr lang="en-DE" sz="1200"/>
                        <a:t>0</a:t>
                      </a:r>
                    </a:p>
                  </a:txBody>
                  <a:tcPr marL="55369" marR="55369" marT="27684" marB="27684"/>
                </a:tc>
                <a:tc>
                  <a:txBody>
                    <a:bodyPr/>
                    <a:lstStyle/>
                    <a:p>
                      <a:r>
                        <a:rPr lang="en-DE" sz="1200"/>
                        <a:t>Download</a:t>
                      </a:r>
                    </a:p>
                  </a:txBody>
                  <a:tcPr marL="55369" marR="55369" marT="27684" marB="27684"/>
                </a:tc>
                <a:tc>
                  <a:txBody>
                    <a:bodyPr/>
                    <a:lstStyle/>
                    <a:p>
                      <a:r>
                        <a:rPr lang="en-DE" sz="1200"/>
                        <a:t>Signup</a:t>
                      </a:r>
                    </a:p>
                  </a:txBody>
                  <a:tcPr marL="55369" marR="55369" marT="27684" marB="27684"/>
                </a:tc>
                <a:tc>
                  <a:txBody>
                    <a:bodyPr/>
                    <a:lstStyle/>
                    <a:p>
                      <a:pPr algn="ctr"/>
                      <a:r>
                        <a:rPr lang="en-DE" sz="1200"/>
                        <a:t>5985</a:t>
                      </a:r>
                    </a:p>
                  </a:txBody>
                  <a:tcPr marL="55369" marR="55369" marT="27684" marB="27684"/>
                </a:tc>
                <a:tc>
                  <a:txBody>
                    <a:bodyPr/>
                    <a:lstStyle/>
                    <a:p>
                      <a:pPr algn="ctr"/>
                      <a:r>
                        <a:rPr lang="en-DE" sz="1200"/>
                        <a:t>25.4%</a:t>
                      </a:r>
                    </a:p>
                  </a:txBody>
                  <a:tcPr marL="55369" marR="55369" marT="27684" marB="27684"/>
                </a:tc>
                <a:extLst>
                  <a:ext uri="{0D108BD9-81ED-4DB2-BD59-A6C34878D82A}">
                    <a16:rowId xmlns:a16="http://schemas.microsoft.com/office/drawing/2014/main" val="1628420233"/>
                  </a:ext>
                </a:extLst>
              </a:tr>
              <a:tr h="266385">
                <a:tc>
                  <a:txBody>
                    <a:bodyPr/>
                    <a:lstStyle/>
                    <a:p>
                      <a:pPr algn="ctr"/>
                      <a:r>
                        <a:rPr lang="en-DE" sz="1200"/>
                        <a:t>1</a:t>
                      </a:r>
                    </a:p>
                  </a:txBody>
                  <a:tcPr marL="55369" marR="55369" marT="27684" marB="27684"/>
                </a:tc>
                <a:tc>
                  <a:txBody>
                    <a:bodyPr/>
                    <a:lstStyle/>
                    <a:p>
                      <a:r>
                        <a:rPr lang="en-DE" sz="1200"/>
                        <a:t>Signup</a:t>
                      </a:r>
                    </a:p>
                  </a:txBody>
                  <a:tcPr marL="55369" marR="55369" marT="27684" marB="27684"/>
                </a:tc>
                <a:tc>
                  <a:txBody>
                    <a:bodyPr/>
                    <a:lstStyle/>
                    <a:p>
                      <a:r>
                        <a:rPr lang="en-GB" sz="1200"/>
                        <a:t>R</a:t>
                      </a:r>
                      <a:r>
                        <a:rPr lang="en-DE" sz="1200"/>
                        <a:t>ide_request</a:t>
                      </a:r>
                    </a:p>
                  </a:txBody>
                  <a:tcPr marL="55369" marR="55369" marT="27684" marB="27684"/>
                </a:tc>
                <a:tc>
                  <a:txBody>
                    <a:bodyPr/>
                    <a:lstStyle/>
                    <a:p>
                      <a:pPr algn="ctr"/>
                      <a:r>
                        <a:rPr lang="en-DE" sz="1200"/>
                        <a:t>5217</a:t>
                      </a:r>
                    </a:p>
                  </a:txBody>
                  <a:tcPr marL="55369" marR="55369" marT="27684" marB="27684"/>
                </a:tc>
                <a:tc>
                  <a:txBody>
                    <a:bodyPr/>
                    <a:lstStyle/>
                    <a:p>
                      <a:pPr algn="ctr"/>
                      <a:r>
                        <a:rPr lang="en-DE" sz="1200"/>
                        <a:t>29.6%</a:t>
                      </a:r>
                    </a:p>
                  </a:txBody>
                  <a:tcPr marL="55369" marR="55369" marT="27684" marB="27684"/>
                </a:tc>
                <a:extLst>
                  <a:ext uri="{0D108BD9-81ED-4DB2-BD59-A6C34878D82A}">
                    <a16:rowId xmlns:a16="http://schemas.microsoft.com/office/drawing/2014/main" val="91755016"/>
                  </a:ext>
                </a:extLst>
              </a:tr>
              <a:tr h="266385">
                <a:tc>
                  <a:txBody>
                    <a:bodyPr/>
                    <a:lstStyle/>
                    <a:p>
                      <a:pPr algn="ctr"/>
                      <a:r>
                        <a:rPr lang="en-DE" sz="1200"/>
                        <a:t>2</a:t>
                      </a:r>
                    </a:p>
                  </a:txBody>
                  <a:tcPr marL="55369" marR="55369" marT="27684" marB="27684"/>
                </a:tc>
                <a:tc>
                  <a:txBody>
                    <a:bodyPr/>
                    <a:lstStyle/>
                    <a:p>
                      <a:r>
                        <a:rPr lang="en-DE" sz="1200"/>
                        <a:t>Ride_request</a:t>
                      </a:r>
                    </a:p>
                  </a:txBody>
                  <a:tcPr marL="55369" marR="55369" marT="27684" marB="27684"/>
                </a:tc>
                <a:tc>
                  <a:txBody>
                    <a:bodyPr/>
                    <a:lstStyle/>
                    <a:p>
                      <a:r>
                        <a:rPr lang="en-GB" sz="1200"/>
                        <a:t>R</a:t>
                      </a:r>
                      <a:r>
                        <a:rPr lang="en-DE" sz="1200"/>
                        <a:t>ide_accepted</a:t>
                      </a:r>
                    </a:p>
                  </a:txBody>
                  <a:tcPr marL="55369" marR="55369" marT="27684" marB="27684"/>
                </a:tc>
                <a:tc>
                  <a:txBody>
                    <a:bodyPr/>
                    <a:lstStyle/>
                    <a:p>
                      <a:pPr algn="ctr"/>
                      <a:r>
                        <a:rPr lang="en-DE" sz="1200"/>
                        <a:t>128</a:t>
                      </a:r>
                    </a:p>
                  </a:txBody>
                  <a:tcPr marL="55369" marR="55369" marT="27684" marB="27684"/>
                </a:tc>
                <a:tc>
                  <a:txBody>
                    <a:bodyPr/>
                    <a:lstStyle/>
                    <a:p>
                      <a:pPr algn="ctr"/>
                      <a:r>
                        <a:rPr lang="en-DE" sz="1200"/>
                        <a:t>1.0%</a:t>
                      </a:r>
                    </a:p>
                  </a:txBody>
                  <a:tcPr marL="55369" marR="55369" marT="27684" marB="27684"/>
                </a:tc>
                <a:extLst>
                  <a:ext uri="{0D108BD9-81ED-4DB2-BD59-A6C34878D82A}">
                    <a16:rowId xmlns:a16="http://schemas.microsoft.com/office/drawing/2014/main" val="3533552091"/>
                  </a:ext>
                </a:extLst>
              </a:tr>
              <a:tr h="266385">
                <a:tc>
                  <a:txBody>
                    <a:bodyPr/>
                    <a:lstStyle/>
                    <a:p>
                      <a:pPr algn="ctr"/>
                      <a:r>
                        <a:rPr lang="en-DE" sz="1200"/>
                        <a:t>3</a:t>
                      </a:r>
                    </a:p>
                  </a:txBody>
                  <a:tcPr marL="55369" marR="55369" marT="27684" marB="27684"/>
                </a:tc>
                <a:tc>
                  <a:txBody>
                    <a:bodyPr/>
                    <a:lstStyle/>
                    <a:p>
                      <a:r>
                        <a:rPr lang="en-GB" sz="1200"/>
                        <a:t>R</a:t>
                      </a:r>
                      <a:r>
                        <a:rPr lang="en-DE" sz="1200"/>
                        <a:t>ide_accepted</a:t>
                      </a:r>
                    </a:p>
                  </a:txBody>
                  <a:tcPr marL="55369" marR="55369" marT="27684" marB="27684"/>
                </a:tc>
                <a:tc>
                  <a:txBody>
                    <a:bodyPr/>
                    <a:lstStyle/>
                    <a:p>
                      <a:r>
                        <a:rPr lang="en-GB" sz="1200"/>
                        <a:t>R</a:t>
                      </a:r>
                      <a:r>
                        <a:rPr lang="en-DE" sz="1200"/>
                        <a:t>ide_completed</a:t>
                      </a:r>
                    </a:p>
                  </a:txBody>
                  <a:tcPr marL="55369" marR="55369" marT="27684" marB="27684"/>
                </a:tc>
                <a:tc>
                  <a:txBody>
                    <a:bodyPr/>
                    <a:lstStyle/>
                    <a:p>
                      <a:pPr algn="ctr"/>
                      <a:r>
                        <a:rPr lang="en-DE" sz="1200"/>
                        <a:t>6045</a:t>
                      </a:r>
                    </a:p>
                  </a:txBody>
                  <a:tcPr marL="55369" marR="55369" marT="27684" marB="27684"/>
                </a:tc>
                <a:tc>
                  <a:txBody>
                    <a:bodyPr/>
                    <a:lstStyle/>
                    <a:p>
                      <a:pPr algn="ctr"/>
                      <a:r>
                        <a:rPr lang="en-DE" sz="1200"/>
                        <a:t>49.2%</a:t>
                      </a:r>
                    </a:p>
                  </a:txBody>
                  <a:tcPr marL="55369" marR="55369" marT="27684" marB="27684"/>
                </a:tc>
                <a:extLst>
                  <a:ext uri="{0D108BD9-81ED-4DB2-BD59-A6C34878D82A}">
                    <a16:rowId xmlns:a16="http://schemas.microsoft.com/office/drawing/2014/main" val="3788185102"/>
                  </a:ext>
                </a:extLst>
              </a:tr>
              <a:tr h="266385">
                <a:tc>
                  <a:txBody>
                    <a:bodyPr/>
                    <a:lstStyle/>
                    <a:p>
                      <a:pPr algn="ctr"/>
                      <a:r>
                        <a:rPr lang="en-DE" sz="1200"/>
                        <a:t>4</a:t>
                      </a:r>
                    </a:p>
                  </a:txBody>
                  <a:tcPr marL="55369" marR="55369" marT="27684" marB="27684"/>
                </a:tc>
                <a:tc>
                  <a:txBody>
                    <a:bodyPr/>
                    <a:lstStyle/>
                    <a:p>
                      <a:r>
                        <a:rPr lang="en-DE" sz="1200"/>
                        <a:t>Ride_completed</a:t>
                      </a:r>
                    </a:p>
                  </a:txBody>
                  <a:tcPr marL="55369" marR="55369" marT="27684" marB="27684"/>
                </a:tc>
                <a:tc>
                  <a:txBody>
                    <a:bodyPr/>
                    <a:lstStyle/>
                    <a:p>
                      <a:r>
                        <a:rPr lang="en-DE" sz="1200"/>
                        <a:t>Ride_charged </a:t>
                      </a:r>
                    </a:p>
                  </a:txBody>
                  <a:tcPr marL="55369" marR="55369" marT="27684" marB="27684"/>
                </a:tc>
                <a:tc>
                  <a:txBody>
                    <a:bodyPr/>
                    <a:lstStyle/>
                    <a:p>
                      <a:pPr algn="ctr"/>
                      <a:r>
                        <a:rPr lang="en-DE" sz="1200"/>
                        <a:t>0</a:t>
                      </a:r>
                    </a:p>
                  </a:txBody>
                  <a:tcPr marL="55369" marR="55369" marT="27684" marB="27684"/>
                </a:tc>
                <a:tc>
                  <a:txBody>
                    <a:bodyPr/>
                    <a:lstStyle/>
                    <a:p>
                      <a:pPr algn="ctr"/>
                      <a:r>
                        <a:rPr lang="en-DE" sz="1200" dirty="0"/>
                        <a:t>0.0%</a:t>
                      </a:r>
                    </a:p>
                  </a:txBody>
                  <a:tcPr marL="55369" marR="55369" marT="27684" marB="27684"/>
                </a:tc>
                <a:extLst>
                  <a:ext uri="{0D108BD9-81ED-4DB2-BD59-A6C34878D82A}">
                    <a16:rowId xmlns:a16="http://schemas.microsoft.com/office/drawing/2014/main" val="595480899"/>
                  </a:ext>
                </a:extLst>
              </a:tr>
            </a:tbl>
          </a:graphicData>
        </a:graphic>
      </p:graphicFrame>
    </p:spTree>
    <p:extLst>
      <p:ext uri="{BB962C8B-B14F-4D97-AF65-F5344CB8AC3E}">
        <p14:creationId xmlns:p14="http://schemas.microsoft.com/office/powerpoint/2010/main" val="374212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0D27AA-B62C-703E-9E36-163E29B381DF}"/>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Possible causes of drop-off</a:t>
            </a:r>
            <a:endParaRPr lang="en-DE" sz="4000">
              <a:solidFill>
                <a:srgbClr val="FFFFFF"/>
              </a:solidFill>
            </a:endParaRPr>
          </a:p>
        </p:txBody>
      </p:sp>
      <p:graphicFrame>
        <p:nvGraphicFramePr>
          <p:cNvPr id="8" name="Content Placeholder 5">
            <a:extLst>
              <a:ext uri="{FF2B5EF4-FFF2-40B4-BE49-F238E27FC236}">
                <a16:creationId xmlns:a16="http://schemas.microsoft.com/office/drawing/2014/main" id="{4AF29D45-CAAD-4EED-3232-827213E2AEF9}"/>
              </a:ext>
            </a:extLst>
          </p:cNvPr>
          <p:cNvGraphicFramePr>
            <a:graphicFrameLocks noGrp="1"/>
          </p:cNvGraphicFramePr>
          <p:nvPr>
            <p:ph idx="1"/>
            <p:extLst>
              <p:ext uri="{D42A27DB-BD31-4B8C-83A1-F6EECF244321}">
                <p14:modId xmlns:p14="http://schemas.microsoft.com/office/powerpoint/2010/main" val="37554302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004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006E5-CA5C-FA1E-B34A-A8971376E2B0}"/>
              </a:ext>
            </a:extLst>
          </p:cNvPr>
          <p:cNvSpPr>
            <a:spLocks noGrp="1"/>
          </p:cNvSpPr>
          <p:nvPr>
            <p:ph type="title"/>
          </p:nvPr>
        </p:nvSpPr>
        <p:spPr>
          <a:xfrm>
            <a:off x="841248" y="548640"/>
            <a:ext cx="3600860" cy="5431536"/>
          </a:xfrm>
        </p:spPr>
        <p:txBody>
          <a:bodyPr>
            <a:normAutofit/>
          </a:bodyPr>
          <a:lstStyle/>
          <a:p>
            <a:r>
              <a:rPr lang="en-GB" sz="5400" dirty="0"/>
              <a:t>Suggested Strategy for Users </a:t>
            </a:r>
            <a:endParaRPr lang="en-DE" sz="5400" dirty="0"/>
          </a:p>
        </p:txBody>
      </p:sp>
      <p:sp>
        <p:nvSpPr>
          <p:cNvPr id="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605B1-FFB0-3CB0-08FB-A67DBC67AF6A}"/>
              </a:ext>
            </a:extLst>
          </p:cNvPr>
          <p:cNvSpPr>
            <a:spLocks noGrp="1"/>
          </p:cNvSpPr>
          <p:nvPr>
            <p:ph idx="1"/>
          </p:nvPr>
        </p:nvSpPr>
        <p:spPr>
          <a:xfrm>
            <a:off x="5126418" y="552091"/>
            <a:ext cx="6224335" cy="5431536"/>
          </a:xfrm>
        </p:spPr>
        <p:txBody>
          <a:bodyPr anchor="ctr">
            <a:normAutofit/>
          </a:bodyPr>
          <a:lstStyle/>
          <a:p>
            <a:r>
              <a:rPr lang="en-GB" sz="2200" b="1"/>
              <a:t>Discounts or Credits for Frequent Riders</a:t>
            </a:r>
            <a:r>
              <a:rPr lang="en-GB" sz="2200"/>
              <a:t>: Offer discounted fares or ride credits for users who frequently book rides or use the app during off-peak hours to smooth out demand during non-peak periods.</a:t>
            </a:r>
          </a:p>
          <a:p>
            <a:r>
              <a:rPr lang="en-GB" sz="2200" b="1"/>
              <a:t>Referral Programs</a:t>
            </a:r>
            <a:r>
              <a:rPr lang="en-GB" sz="2200"/>
              <a:t>: Incentivize riders to refer new users to the app. Both the referrer and the new user could receive ride credits or discounts, helping to expand the user base and reduce the gap between demand and supply.</a:t>
            </a:r>
            <a:endParaRPr lang="en-GB" sz="2200" dirty="0"/>
          </a:p>
        </p:txBody>
      </p:sp>
    </p:spTree>
    <p:extLst>
      <p:ext uri="{BB962C8B-B14F-4D97-AF65-F5344CB8AC3E}">
        <p14:creationId xmlns:p14="http://schemas.microsoft.com/office/powerpoint/2010/main" val="262181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34EA7B-733C-36CE-4815-3C0C8F09C74A}"/>
              </a:ext>
            </a:extLst>
          </p:cNvPr>
          <p:cNvSpPr>
            <a:spLocks noGrp="1"/>
          </p:cNvSpPr>
          <p:nvPr>
            <p:ph idx="1"/>
          </p:nvPr>
        </p:nvSpPr>
        <p:spPr>
          <a:xfrm>
            <a:off x="5126418" y="552091"/>
            <a:ext cx="6224335" cy="5431536"/>
          </a:xfrm>
        </p:spPr>
        <p:txBody>
          <a:bodyPr anchor="ctr">
            <a:normAutofit/>
          </a:bodyPr>
          <a:lstStyle/>
          <a:p>
            <a:r>
              <a:rPr lang="en-GB" sz="2200" b="1" dirty="0"/>
              <a:t>Loyalty Programs</a:t>
            </a:r>
            <a:r>
              <a:rPr lang="en-GB" sz="2200" dirty="0"/>
              <a:t>: Implement a tiered loyalty program where frequent riders earn rewards, such as exclusive discounts or priority access to drivers, based on the number of rides they complete in a given period.</a:t>
            </a:r>
          </a:p>
          <a:p>
            <a:r>
              <a:rPr lang="en-GB" sz="2200" b="1" dirty="0"/>
              <a:t>First-time Rider Discounts</a:t>
            </a:r>
            <a:r>
              <a:rPr lang="en-GB" sz="2200" dirty="0"/>
              <a:t>: Offer new users significant discounts on their first few rides to encourage them to try the app and get comfortable using it, which could lead to higher engagement over time.</a:t>
            </a:r>
            <a:endParaRPr lang="en-DE" sz="2200" dirty="0"/>
          </a:p>
          <a:p>
            <a:pPr marL="0" indent="0">
              <a:buNone/>
            </a:pPr>
            <a:endParaRPr lang="en-DE" sz="2200" dirty="0"/>
          </a:p>
        </p:txBody>
      </p:sp>
    </p:spTree>
    <p:extLst>
      <p:ext uri="{BB962C8B-B14F-4D97-AF65-F5344CB8AC3E}">
        <p14:creationId xmlns:p14="http://schemas.microsoft.com/office/powerpoint/2010/main" val="56146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337E-C625-0866-7C14-997A44613750}"/>
              </a:ext>
            </a:extLst>
          </p:cNvPr>
          <p:cNvSpPr>
            <a:spLocks noGrp="1"/>
          </p:cNvSpPr>
          <p:nvPr>
            <p:ph type="title"/>
          </p:nvPr>
        </p:nvSpPr>
        <p:spPr>
          <a:xfrm>
            <a:off x="5868557" y="1138036"/>
            <a:ext cx="5444382" cy="1402470"/>
          </a:xfrm>
        </p:spPr>
        <p:txBody>
          <a:bodyPr anchor="t">
            <a:normAutofit/>
          </a:bodyPr>
          <a:lstStyle/>
          <a:p>
            <a:r>
              <a:rPr lang="en-DE" sz="3200"/>
              <a:t>Suggested Strategy for Drivers </a:t>
            </a:r>
          </a:p>
        </p:txBody>
      </p:sp>
      <p:pic>
        <p:nvPicPr>
          <p:cNvPr id="5" name="Picture 4" descr="Speedometer">
            <a:extLst>
              <a:ext uri="{FF2B5EF4-FFF2-40B4-BE49-F238E27FC236}">
                <a16:creationId xmlns:a16="http://schemas.microsoft.com/office/drawing/2014/main" id="{8EE4A2A7-1D06-E764-D051-0A4DA13706B2}"/>
              </a:ext>
            </a:extLst>
          </p:cNvPr>
          <p:cNvPicPr>
            <a:picLocks noChangeAspect="1"/>
          </p:cNvPicPr>
          <p:nvPr/>
        </p:nvPicPr>
        <p:blipFill>
          <a:blip r:embed="rId2"/>
          <a:srcRect l="27748" r="25494"/>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9FB68C-ED8F-4009-64D4-6ADCFCFAFB2F}"/>
              </a:ext>
            </a:extLst>
          </p:cNvPr>
          <p:cNvSpPr>
            <a:spLocks noGrp="1"/>
          </p:cNvSpPr>
          <p:nvPr>
            <p:ph idx="1"/>
          </p:nvPr>
        </p:nvSpPr>
        <p:spPr>
          <a:xfrm>
            <a:off x="5868557" y="2551176"/>
            <a:ext cx="5444382" cy="3591207"/>
          </a:xfrm>
        </p:spPr>
        <p:txBody>
          <a:bodyPr>
            <a:normAutofit/>
          </a:bodyPr>
          <a:lstStyle/>
          <a:p>
            <a:r>
              <a:rPr lang="en-GB" sz="1700" b="1" dirty="0"/>
              <a:t>Bonuses for Ride Acceptance and Completion</a:t>
            </a:r>
            <a:r>
              <a:rPr lang="en-GB" sz="1700" dirty="0"/>
              <a:t>: Drivers can be offered bonuses for accepting and completing a set number of rides within a specific timeframe. For example, completing 10 rides in a day could result in an additional bonus.</a:t>
            </a:r>
          </a:p>
          <a:p>
            <a:r>
              <a:rPr lang="en-GB" sz="1700" b="1" dirty="0"/>
              <a:t>Surge Pricing and Peak Hours Incentives</a:t>
            </a:r>
            <a:r>
              <a:rPr lang="en-GB" sz="1700" dirty="0"/>
              <a:t>: Offering higher fares during peak hours or in areas with high demand can encourage drivers to accept more rides when needed, minimizing gaps in coverage.</a:t>
            </a:r>
          </a:p>
          <a:p>
            <a:r>
              <a:rPr lang="en-GB" sz="1700" b="1" dirty="0"/>
              <a:t>Rewards Programs</a:t>
            </a:r>
            <a:r>
              <a:rPr lang="en-GB" sz="1700" dirty="0"/>
              <a:t>: Implement a rewards system where drivers accumulate points for each ride completed. These points can later be exchanged for cash bonuses, fuel discounts, or other rewards.</a:t>
            </a:r>
            <a:endParaRPr lang="en-DE" sz="1700" dirty="0"/>
          </a:p>
        </p:txBody>
      </p:sp>
    </p:spTree>
    <p:extLst>
      <p:ext uri="{BB962C8B-B14F-4D97-AF65-F5344CB8AC3E}">
        <p14:creationId xmlns:p14="http://schemas.microsoft.com/office/powerpoint/2010/main" val="1858919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7" name="Rectangle 16">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BD4FD56-D29E-90A4-0A68-A89B18F05391}"/>
              </a:ext>
            </a:extLst>
          </p:cNvPr>
          <p:cNvSpPr>
            <a:spLocks noGrp="1"/>
          </p:cNvSpPr>
          <p:nvPr>
            <p:ph type="title"/>
          </p:nvPr>
        </p:nvSpPr>
        <p:spPr>
          <a:xfrm>
            <a:off x="1371598" y="319314"/>
            <a:ext cx="9477377" cy="1030515"/>
          </a:xfrm>
        </p:spPr>
        <p:txBody>
          <a:bodyPr anchor="ctr">
            <a:normAutofit/>
          </a:bodyPr>
          <a:lstStyle/>
          <a:p>
            <a:r>
              <a:rPr lang="en-DE" sz="4000">
                <a:solidFill>
                  <a:srgbClr val="FFFFFF"/>
                </a:solidFill>
              </a:rPr>
              <a:t>User Count by Age Range and Platform</a:t>
            </a:r>
          </a:p>
        </p:txBody>
      </p:sp>
      <p:pic>
        <p:nvPicPr>
          <p:cNvPr id="5" name="Content Placeholder 4" descr="A graph of bar graph&#10;&#10;Description automatically generated with medium confidence">
            <a:extLst>
              <a:ext uri="{FF2B5EF4-FFF2-40B4-BE49-F238E27FC236}">
                <a16:creationId xmlns:a16="http://schemas.microsoft.com/office/drawing/2014/main" id="{592791FF-8A6A-8FC4-7EDF-EC60B51351FB}"/>
              </a:ext>
            </a:extLst>
          </p:cNvPr>
          <p:cNvPicPr>
            <a:picLocks noChangeAspect="1"/>
          </p:cNvPicPr>
          <p:nvPr/>
        </p:nvPicPr>
        <p:blipFill>
          <a:blip r:embed="rId2"/>
          <a:stretch>
            <a:fillRect/>
          </a:stretch>
        </p:blipFill>
        <p:spPr>
          <a:xfrm>
            <a:off x="628821" y="2116689"/>
            <a:ext cx="6963470" cy="433476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3FF896E-7CB9-3360-0280-A3A88FBAF917}"/>
              </a:ext>
            </a:extLst>
          </p:cNvPr>
          <p:cNvPicPr>
            <a:picLocks noChangeAspect="1"/>
          </p:cNvPicPr>
          <p:nvPr/>
        </p:nvPicPr>
        <p:blipFill>
          <a:blip r:embed="rId3"/>
          <a:stretch>
            <a:fillRect/>
          </a:stretch>
        </p:blipFill>
        <p:spPr>
          <a:xfrm>
            <a:off x="7592291" y="2703382"/>
            <a:ext cx="3844334" cy="1451235"/>
          </a:xfrm>
          <a:prstGeom prst="rect">
            <a:avLst/>
          </a:prstGeom>
        </p:spPr>
      </p:pic>
    </p:spTree>
    <p:extLst>
      <p:ext uri="{BB962C8B-B14F-4D97-AF65-F5344CB8AC3E}">
        <p14:creationId xmlns:p14="http://schemas.microsoft.com/office/powerpoint/2010/main" val="563527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8F6DF-8F6E-200C-B644-EE2A634C54AA}"/>
              </a:ext>
            </a:extLst>
          </p:cNvPr>
          <p:cNvSpPr>
            <a:spLocks noGrp="1"/>
          </p:cNvSpPr>
          <p:nvPr>
            <p:ph type="title"/>
          </p:nvPr>
        </p:nvSpPr>
        <p:spPr>
          <a:xfrm>
            <a:off x="630936" y="640823"/>
            <a:ext cx="3419856" cy="5583148"/>
          </a:xfrm>
        </p:spPr>
        <p:txBody>
          <a:bodyPr anchor="ctr">
            <a:normAutofit/>
          </a:bodyPr>
          <a:lstStyle/>
          <a:p>
            <a:r>
              <a:rPr lang="en-DE" sz="5400" dirty="0"/>
              <a:t>Distribution of Ride Request Throughout the Day </a:t>
            </a:r>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bars&#10;&#10;Description automatically generated">
            <a:extLst>
              <a:ext uri="{FF2B5EF4-FFF2-40B4-BE49-F238E27FC236}">
                <a16:creationId xmlns:a16="http://schemas.microsoft.com/office/drawing/2014/main" id="{CB68F05C-6E4D-CBCC-6BC4-62935A021798}"/>
              </a:ext>
            </a:extLst>
          </p:cNvPr>
          <p:cNvPicPr>
            <a:picLocks noChangeAspect="1"/>
          </p:cNvPicPr>
          <p:nvPr/>
        </p:nvPicPr>
        <p:blipFill>
          <a:blip r:embed="rId2"/>
          <a:stretch>
            <a:fillRect/>
          </a:stretch>
        </p:blipFill>
        <p:spPr>
          <a:xfrm>
            <a:off x="4654296" y="924435"/>
            <a:ext cx="6894576" cy="3874141"/>
          </a:xfrm>
          <a:prstGeom prst="rect">
            <a:avLst/>
          </a:prstGeom>
        </p:spPr>
      </p:pic>
      <p:sp>
        <p:nvSpPr>
          <p:cNvPr id="9" name="Content Placeholder 8">
            <a:extLst>
              <a:ext uri="{FF2B5EF4-FFF2-40B4-BE49-F238E27FC236}">
                <a16:creationId xmlns:a16="http://schemas.microsoft.com/office/drawing/2014/main" id="{6904A8B1-D5C1-BBC4-DBC8-8F45E5A607B9}"/>
              </a:ext>
            </a:extLst>
          </p:cNvPr>
          <p:cNvSpPr>
            <a:spLocks noGrp="1"/>
          </p:cNvSpPr>
          <p:nvPr>
            <p:ph idx="1"/>
          </p:nvPr>
        </p:nvSpPr>
        <p:spPr>
          <a:xfrm>
            <a:off x="4654296" y="4798577"/>
            <a:ext cx="6894576" cy="1428487"/>
          </a:xfrm>
        </p:spPr>
        <p:txBody>
          <a:bodyPr anchor="t">
            <a:normAutofit/>
          </a:bodyPr>
          <a:lstStyle/>
          <a:p>
            <a:pPr marL="0" indent="0" algn="ctr">
              <a:buNone/>
            </a:pPr>
            <a:r>
              <a:rPr lang="en-US" sz="2200" dirty="0"/>
              <a:t>The peak of high demand during the day is between 8 and 9 in the morning and in the afternoon hours from 4 in the afternoon to 7, which suggests surging-price strategy in this time. </a:t>
            </a:r>
          </a:p>
        </p:txBody>
      </p:sp>
    </p:spTree>
    <p:extLst>
      <p:ext uri="{BB962C8B-B14F-4D97-AF65-F5344CB8AC3E}">
        <p14:creationId xmlns:p14="http://schemas.microsoft.com/office/powerpoint/2010/main" val="1833211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atching empty phone">
            <a:extLst>
              <a:ext uri="{FF2B5EF4-FFF2-40B4-BE49-F238E27FC236}">
                <a16:creationId xmlns:a16="http://schemas.microsoft.com/office/drawing/2014/main" id="{8C70C18F-8EEE-20AA-D59C-305967483F69}"/>
              </a:ext>
            </a:extLst>
          </p:cNvPr>
          <p:cNvPicPr>
            <a:picLocks noChangeAspect="1"/>
          </p:cNvPicPr>
          <p:nvPr/>
        </p:nvPicPr>
        <p:blipFill>
          <a:blip r:embed="rId2"/>
          <a:srcRect l="35947" r="4787"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CC4A5-0470-0799-BCF1-2413DDF2DD62}"/>
              </a:ext>
            </a:extLst>
          </p:cNvPr>
          <p:cNvSpPr>
            <a:spLocks noGrp="1"/>
          </p:cNvSpPr>
          <p:nvPr>
            <p:ph type="title"/>
          </p:nvPr>
        </p:nvSpPr>
        <p:spPr>
          <a:xfrm>
            <a:off x="761801" y="328512"/>
            <a:ext cx="4778387" cy="1628970"/>
          </a:xfrm>
        </p:spPr>
        <p:txBody>
          <a:bodyPr anchor="ctr">
            <a:normAutofit/>
          </a:bodyPr>
          <a:lstStyle/>
          <a:p>
            <a:r>
              <a:rPr lang="en-GB" sz="4000" dirty="0"/>
              <a:t>Suggested Strategy</a:t>
            </a:r>
            <a:endParaRPr lang="en-DE" sz="4000" dirty="0"/>
          </a:p>
        </p:txBody>
      </p:sp>
      <p:sp>
        <p:nvSpPr>
          <p:cNvPr id="3" name="Content Placeholder 2">
            <a:extLst>
              <a:ext uri="{FF2B5EF4-FFF2-40B4-BE49-F238E27FC236}">
                <a16:creationId xmlns:a16="http://schemas.microsoft.com/office/drawing/2014/main" id="{D587A27D-EEBA-9471-49A2-667109F19155}"/>
              </a:ext>
            </a:extLst>
          </p:cNvPr>
          <p:cNvSpPr>
            <a:spLocks noGrp="1"/>
          </p:cNvSpPr>
          <p:nvPr>
            <p:ph idx="1"/>
          </p:nvPr>
        </p:nvSpPr>
        <p:spPr>
          <a:xfrm>
            <a:off x="761801" y="2884929"/>
            <a:ext cx="4659756" cy="3374137"/>
          </a:xfrm>
        </p:spPr>
        <p:txBody>
          <a:bodyPr anchor="ctr">
            <a:normAutofit/>
          </a:bodyPr>
          <a:lstStyle/>
          <a:p>
            <a:pPr algn="just"/>
            <a:r>
              <a:rPr lang="en-GB" dirty="0"/>
              <a:t>Motivate users to use the app ”</a:t>
            </a:r>
            <a:r>
              <a:rPr lang="en-GB" dirty="0" err="1"/>
              <a:t>Metrocar</a:t>
            </a:r>
            <a:r>
              <a:rPr lang="en-GB" dirty="0"/>
              <a:t>" during peak hours with a higher price (</a:t>
            </a:r>
            <a:r>
              <a:rPr lang="en-US" dirty="0"/>
              <a:t>surging-price)</a:t>
            </a:r>
            <a:r>
              <a:rPr lang="en-GB" dirty="0"/>
              <a:t>, obtaining a percentage discount on their next ride that does not correspond to peak hours.</a:t>
            </a:r>
            <a:endParaRPr lang="en-DE" dirty="0"/>
          </a:p>
        </p:txBody>
      </p:sp>
    </p:spTree>
    <p:extLst>
      <p:ext uri="{BB962C8B-B14F-4D97-AF65-F5344CB8AC3E}">
        <p14:creationId xmlns:p14="http://schemas.microsoft.com/office/powerpoint/2010/main" val="3045174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A78FF-BB4F-C5C7-487A-76897A123305}"/>
              </a:ext>
            </a:extLst>
          </p:cNvPr>
          <p:cNvSpPr>
            <a:spLocks noGrp="1"/>
          </p:cNvSpPr>
          <p:nvPr>
            <p:ph type="title"/>
          </p:nvPr>
        </p:nvSpPr>
        <p:spPr>
          <a:xfrm>
            <a:off x="466722" y="586855"/>
            <a:ext cx="3201366" cy="3387497"/>
          </a:xfrm>
        </p:spPr>
        <p:txBody>
          <a:bodyPr anchor="b">
            <a:normAutofit/>
          </a:bodyPr>
          <a:lstStyle/>
          <a:p>
            <a:pPr algn="r"/>
            <a:r>
              <a:rPr lang="en-DE" sz="4000" dirty="0">
                <a:solidFill>
                  <a:srgbClr val="FFFFFF"/>
                </a:solidFill>
              </a:rPr>
              <a:t>What is Metrocar? </a:t>
            </a:r>
          </a:p>
        </p:txBody>
      </p:sp>
      <p:sp>
        <p:nvSpPr>
          <p:cNvPr id="3" name="Content Placeholder 2">
            <a:extLst>
              <a:ext uri="{FF2B5EF4-FFF2-40B4-BE49-F238E27FC236}">
                <a16:creationId xmlns:a16="http://schemas.microsoft.com/office/drawing/2014/main" id="{8F855E50-44E4-FD1E-DF7A-35DF9BE7CC74}"/>
              </a:ext>
            </a:extLst>
          </p:cNvPr>
          <p:cNvSpPr>
            <a:spLocks noGrp="1"/>
          </p:cNvSpPr>
          <p:nvPr>
            <p:ph idx="1"/>
          </p:nvPr>
        </p:nvSpPr>
        <p:spPr>
          <a:xfrm>
            <a:off x="4581727" y="649480"/>
            <a:ext cx="3025303" cy="5546047"/>
          </a:xfrm>
        </p:spPr>
        <p:txBody>
          <a:bodyPr anchor="ctr">
            <a:normAutofit/>
          </a:bodyPr>
          <a:lstStyle/>
          <a:p>
            <a:pPr marL="0" indent="0" algn="just">
              <a:buNone/>
            </a:pPr>
            <a:r>
              <a:rPr lang="en-GB" sz="2000" b="0" i="0" dirty="0" err="1">
                <a:effectLst/>
                <a:latin typeface="ui-sans-serif"/>
              </a:rPr>
              <a:t>Metrocar's</a:t>
            </a:r>
            <a:r>
              <a:rPr lang="en-GB" sz="2000" b="0" i="0" dirty="0">
                <a:effectLst/>
                <a:latin typeface="ui-sans-serif"/>
              </a:rPr>
              <a:t> business model is based on a platform that connects riders with drivers through a mobile application. </a:t>
            </a:r>
          </a:p>
          <a:p>
            <a:pPr marL="0" indent="0" algn="just">
              <a:buNone/>
            </a:pPr>
            <a:endParaRPr lang="en-GB" sz="2000" dirty="0">
              <a:latin typeface="ui-sans-serif"/>
            </a:endParaRPr>
          </a:p>
          <a:p>
            <a:pPr marL="0" indent="0" algn="just">
              <a:buNone/>
            </a:pPr>
            <a:r>
              <a:rPr lang="en-GB" sz="2000" b="0" i="0" dirty="0" err="1">
                <a:effectLst/>
                <a:latin typeface="ui-sans-serif"/>
              </a:rPr>
              <a:t>Metrocar</a:t>
            </a:r>
            <a:r>
              <a:rPr lang="en-GB" sz="2000" b="0" i="0" dirty="0">
                <a:effectLst/>
                <a:latin typeface="ui-sans-serif"/>
              </a:rPr>
              <a:t> acts as an intermediary between riders and drivers, providing a user-friendly platform to connect them and facilitate the ride-hailing process.</a:t>
            </a:r>
            <a:endParaRPr lang="en-DE" sz="2000" dirty="0"/>
          </a:p>
        </p:txBody>
      </p:sp>
      <p:pic>
        <p:nvPicPr>
          <p:cNvPr id="7" name="Graphic 6" descr="Smart Phone">
            <a:extLst>
              <a:ext uri="{FF2B5EF4-FFF2-40B4-BE49-F238E27FC236}">
                <a16:creationId xmlns:a16="http://schemas.microsoft.com/office/drawing/2014/main" id="{6A2FF17D-C56D-C3CD-A23B-1E5A8C719A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9502" y="1627051"/>
            <a:ext cx="3615776" cy="3615776"/>
          </a:xfrm>
          <a:prstGeom prst="rect">
            <a:avLst/>
          </a:prstGeom>
        </p:spPr>
      </p:pic>
    </p:spTree>
    <p:extLst>
      <p:ext uri="{BB962C8B-B14F-4D97-AF65-F5344CB8AC3E}">
        <p14:creationId xmlns:p14="http://schemas.microsoft.com/office/powerpoint/2010/main" val="371211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963F1F-0240-5460-66CE-D6055EAE382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TOP 10 Negative Reviews based on the Driver</a:t>
            </a:r>
          </a:p>
        </p:txBody>
      </p:sp>
      <p:pic>
        <p:nvPicPr>
          <p:cNvPr id="5" name="Content Placeholder 4" descr="A screenshot of a computer&#10;&#10;Description automatically generated">
            <a:extLst>
              <a:ext uri="{FF2B5EF4-FFF2-40B4-BE49-F238E27FC236}">
                <a16:creationId xmlns:a16="http://schemas.microsoft.com/office/drawing/2014/main" id="{58ECA369-FBED-ED10-D51C-557C33558AC7}"/>
              </a:ext>
            </a:extLst>
          </p:cNvPr>
          <p:cNvPicPr>
            <a:picLocks noGrp="1" noChangeAspect="1"/>
          </p:cNvPicPr>
          <p:nvPr>
            <p:ph idx="1"/>
          </p:nvPr>
        </p:nvPicPr>
        <p:blipFill>
          <a:blip r:embed="rId2"/>
          <a:stretch>
            <a:fillRect/>
          </a:stretch>
        </p:blipFill>
        <p:spPr>
          <a:xfrm>
            <a:off x="4072419" y="961812"/>
            <a:ext cx="7120561" cy="4930987"/>
          </a:xfrm>
          <a:prstGeom prst="rect">
            <a:avLst/>
          </a:prstGeom>
        </p:spPr>
      </p:pic>
    </p:spTree>
    <p:extLst>
      <p:ext uri="{BB962C8B-B14F-4D97-AF65-F5344CB8AC3E}">
        <p14:creationId xmlns:p14="http://schemas.microsoft.com/office/powerpoint/2010/main" val="202654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47F99D-E81A-635C-101C-6274C2F90E4C}"/>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Top 10 Negative Reviews based on the Service</a:t>
            </a:r>
          </a:p>
        </p:txBody>
      </p:sp>
      <p:pic>
        <p:nvPicPr>
          <p:cNvPr id="5" name="Content Placeholder 4" descr="A screenshot of a phone&#10;&#10;Description automatically generated">
            <a:extLst>
              <a:ext uri="{FF2B5EF4-FFF2-40B4-BE49-F238E27FC236}">
                <a16:creationId xmlns:a16="http://schemas.microsoft.com/office/drawing/2014/main" id="{11D6F2A4-FD52-E529-6A3D-B7A7CD5D527F}"/>
              </a:ext>
            </a:extLst>
          </p:cNvPr>
          <p:cNvPicPr>
            <a:picLocks noGrp="1" noChangeAspect="1"/>
          </p:cNvPicPr>
          <p:nvPr>
            <p:ph idx="1"/>
          </p:nvPr>
        </p:nvPicPr>
        <p:blipFill>
          <a:blip r:embed="rId2"/>
          <a:stretch>
            <a:fillRect/>
          </a:stretch>
        </p:blipFill>
        <p:spPr>
          <a:xfrm>
            <a:off x="6155800" y="578738"/>
            <a:ext cx="5188550" cy="5670549"/>
          </a:xfrm>
          <a:prstGeom prst="rect">
            <a:avLst/>
          </a:prstGeom>
        </p:spPr>
      </p:pic>
    </p:spTree>
    <p:extLst>
      <p:ext uri="{BB962C8B-B14F-4D97-AF65-F5344CB8AC3E}">
        <p14:creationId xmlns:p14="http://schemas.microsoft.com/office/powerpoint/2010/main" val="957812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9E55B-67DF-D143-4946-371636766F03}"/>
              </a:ext>
            </a:extLst>
          </p:cNvPr>
          <p:cNvSpPr>
            <a:spLocks noGrp="1"/>
          </p:cNvSpPr>
          <p:nvPr>
            <p:ph type="title"/>
          </p:nvPr>
        </p:nvSpPr>
        <p:spPr>
          <a:xfrm>
            <a:off x="466722" y="586855"/>
            <a:ext cx="3201366" cy="3387497"/>
          </a:xfrm>
        </p:spPr>
        <p:txBody>
          <a:bodyPr anchor="b">
            <a:normAutofit/>
          </a:bodyPr>
          <a:lstStyle/>
          <a:p>
            <a:pPr algn="r"/>
            <a:r>
              <a:rPr lang="en-DE" sz="4000">
                <a:solidFill>
                  <a:srgbClr val="FFFFFF"/>
                </a:solidFill>
              </a:rPr>
              <a:t>Suggested Strategy</a:t>
            </a:r>
          </a:p>
        </p:txBody>
      </p:sp>
      <p:sp>
        <p:nvSpPr>
          <p:cNvPr id="3" name="Content Placeholder 2">
            <a:extLst>
              <a:ext uri="{FF2B5EF4-FFF2-40B4-BE49-F238E27FC236}">
                <a16:creationId xmlns:a16="http://schemas.microsoft.com/office/drawing/2014/main" id="{49782B12-27E6-4FDC-FFCE-78123DD83B0B}"/>
              </a:ext>
            </a:extLst>
          </p:cNvPr>
          <p:cNvSpPr>
            <a:spLocks noGrp="1"/>
          </p:cNvSpPr>
          <p:nvPr>
            <p:ph idx="1"/>
          </p:nvPr>
        </p:nvSpPr>
        <p:spPr>
          <a:xfrm>
            <a:off x="4810259" y="649480"/>
            <a:ext cx="6555347" cy="5546047"/>
          </a:xfrm>
        </p:spPr>
        <p:txBody>
          <a:bodyPr anchor="ctr">
            <a:normAutofit/>
          </a:bodyPr>
          <a:lstStyle/>
          <a:p>
            <a:pPr algn="just"/>
            <a:r>
              <a:rPr lang="en-GB" sz="3200" dirty="0"/>
              <a:t>Encourage the writing of multiple choice reviews, or predetermined messages with which the user feels identified and always provides a review when using the service for the purposes of quality improvement.</a:t>
            </a:r>
            <a:endParaRPr lang="en-DE" sz="3200" dirty="0"/>
          </a:p>
        </p:txBody>
      </p:sp>
    </p:spTree>
    <p:extLst>
      <p:ext uri="{BB962C8B-B14F-4D97-AF65-F5344CB8AC3E}">
        <p14:creationId xmlns:p14="http://schemas.microsoft.com/office/powerpoint/2010/main" val="1719145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655F-9279-C5D7-D463-F25153190034}"/>
              </a:ext>
            </a:extLst>
          </p:cNvPr>
          <p:cNvSpPr>
            <a:spLocks noGrp="1"/>
          </p:cNvSpPr>
          <p:nvPr>
            <p:ph type="title"/>
          </p:nvPr>
        </p:nvSpPr>
        <p:spPr>
          <a:xfrm>
            <a:off x="5868557" y="1138036"/>
            <a:ext cx="5444382" cy="1402470"/>
          </a:xfrm>
        </p:spPr>
        <p:txBody>
          <a:bodyPr anchor="t">
            <a:normAutofit/>
          </a:bodyPr>
          <a:lstStyle/>
          <a:p>
            <a:r>
              <a:rPr lang="en-GB" sz="3200" dirty="0"/>
              <a:t>Conclusions and recommendations</a:t>
            </a:r>
            <a:endParaRPr lang="en-DE" sz="3200" dirty="0"/>
          </a:p>
        </p:txBody>
      </p:sp>
      <p:pic>
        <p:nvPicPr>
          <p:cNvPr id="5" name="Picture 4" descr="Pen placed on top of a signature line">
            <a:extLst>
              <a:ext uri="{FF2B5EF4-FFF2-40B4-BE49-F238E27FC236}">
                <a16:creationId xmlns:a16="http://schemas.microsoft.com/office/drawing/2014/main" id="{70F5DA9B-B0AE-C9CC-B438-F72F830E2EF1}"/>
              </a:ext>
            </a:extLst>
          </p:cNvPr>
          <p:cNvPicPr>
            <a:picLocks noChangeAspect="1"/>
          </p:cNvPicPr>
          <p:nvPr/>
        </p:nvPicPr>
        <p:blipFill>
          <a:blip r:embed="rId2"/>
          <a:srcRect l="49863" r="-1"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3AED0A-8014-EDB3-B66F-3915C823EF9B}"/>
              </a:ext>
            </a:extLst>
          </p:cNvPr>
          <p:cNvSpPr>
            <a:spLocks noGrp="1"/>
          </p:cNvSpPr>
          <p:nvPr>
            <p:ph idx="1"/>
          </p:nvPr>
        </p:nvSpPr>
        <p:spPr>
          <a:xfrm>
            <a:off x="5868557" y="2551176"/>
            <a:ext cx="5444382" cy="3591207"/>
          </a:xfrm>
        </p:spPr>
        <p:txBody>
          <a:bodyPr>
            <a:normAutofit/>
          </a:bodyPr>
          <a:lstStyle/>
          <a:p>
            <a:r>
              <a:rPr lang="en-GB" sz="1600" b="0" dirty="0">
                <a:solidFill>
                  <a:srgbClr val="000000"/>
                </a:solidFill>
                <a:effectLst/>
                <a:latin typeface="Courier New" panose="02070309020205020404" pitchFamily="49" charset="0"/>
              </a:rPr>
              <a:t>The part of our funnel with the lowest conversion rate corresponds from the step "Ride Request" to the "Ride complete", also based on user reviews. For improve this you could: </a:t>
            </a:r>
          </a:p>
          <a:p>
            <a:endParaRPr lang="en-GB" sz="1600" dirty="0">
              <a:solidFill>
                <a:srgbClr val="000000"/>
              </a:solidFill>
              <a:latin typeface="Courier New" panose="02070309020205020404" pitchFamily="49" charset="0"/>
            </a:endParaRPr>
          </a:p>
          <a:p>
            <a:r>
              <a:rPr lang="en-GB" sz="1600" b="0" dirty="0">
                <a:solidFill>
                  <a:srgbClr val="0000FF"/>
                </a:solidFill>
                <a:effectLst/>
                <a:latin typeface="Courier New" panose="02070309020205020404" pitchFamily="49" charset="0"/>
              </a:rPr>
              <a:t>1. </a:t>
            </a:r>
            <a:r>
              <a:rPr lang="en-GB" sz="1600" b="0" dirty="0">
                <a:solidFill>
                  <a:srgbClr val="000000"/>
                </a:solidFill>
                <a:effectLst/>
                <a:latin typeface="Courier New" panose="02070309020205020404" pitchFamily="49" charset="0"/>
              </a:rPr>
              <a:t>Make the process of booking a ride as easy and seamless as possible.</a:t>
            </a:r>
          </a:p>
          <a:p>
            <a:r>
              <a:rPr lang="en-GB" sz="1600" b="0" dirty="0">
                <a:solidFill>
                  <a:srgbClr val="0000FF"/>
                </a:solidFill>
                <a:effectLst/>
                <a:latin typeface="Courier New" panose="02070309020205020404" pitchFamily="49" charset="0"/>
              </a:rPr>
              <a:t>2. </a:t>
            </a:r>
            <a:r>
              <a:rPr lang="en-GB" sz="1600" b="0" dirty="0">
                <a:solidFill>
                  <a:srgbClr val="000000"/>
                </a:solidFill>
                <a:effectLst/>
                <a:latin typeface="Courier New" panose="02070309020205020404" pitchFamily="49" charset="0"/>
              </a:rPr>
              <a:t>Minimize the time users wait for a ride after booking.</a:t>
            </a:r>
          </a:p>
          <a:p>
            <a:r>
              <a:rPr lang="en-GB" sz="1600" b="0" dirty="0">
                <a:solidFill>
                  <a:srgbClr val="0000FF"/>
                </a:solidFill>
                <a:effectLst/>
                <a:latin typeface="Courier New" panose="02070309020205020404" pitchFamily="49" charset="0"/>
              </a:rPr>
              <a:t>3. </a:t>
            </a:r>
            <a:r>
              <a:rPr lang="en-GB" sz="1600" b="0" dirty="0">
                <a:solidFill>
                  <a:srgbClr val="000000"/>
                </a:solidFill>
                <a:effectLst/>
                <a:latin typeface="Courier New" panose="02070309020205020404" pitchFamily="49" charset="0"/>
              </a:rPr>
              <a:t>Develop fair and transparent pricing mechanisms for both users and drivers even during rush hour.</a:t>
            </a:r>
          </a:p>
          <a:p>
            <a:endParaRPr lang="en-GB" sz="1400" b="0" dirty="0">
              <a:solidFill>
                <a:srgbClr val="000000"/>
              </a:solidFill>
              <a:effectLst/>
              <a:latin typeface="Courier New" panose="02070309020205020404" pitchFamily="49" charset="0"/>
            </a:endParaRPr>
          </a:p>
          <a:p>
            <a:endParaRPr lang="en-GB" sz="1400" dirty="0">
              <a:solidFill>
                <a:srgbClr val="000000"/>
              </a:solidFill>
              <a:latin typeface="Courier New" panose="02070309020205020404" pitchFamily="49" charset="0"/>
            </a:endParaRPr>
          </a:p>
          <a:p>
            <a:endParaRPr lang="en-GB" sz="1400" b="0" dirty="0">
              <a:solidFill>
                <a:srgbClr val="000000"/>
              </a:solidFill>
              <a:effectLst/>
              <a:latin typeface="Courier New" panose="02070309020205020404" pitchFamily="49" charset="0"/>
            </a:endParaRPr>
          </a:p>
          <a:p>
            <a:endParaRPr lang="en-DE" sz="2000" dirty="0"/>
          </a:p>
        </p:txBody>
      </p:sp>
    </p:spTree>
    <p:extLst>
      <p:ext uri="{BB962C8B-B14F-4D97-AF65-F5344CB8AC3E}">
        <p14:creationId xmlns:p14="http://schemas.microsoft.com/office/powerpoint/2010/main" val="225338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D26B3-362C-6BBB-721C-E0949D723768}"/>
              </a:ext>
            </a:extLst>
          </p:cNvPr>
          <p:cNvSpPr>
            <a:spLocks noGrp="1"/>
          </p:cNvSpPr>
          <p:nvPr>
            <p:ph type="title"/>
          </p:nvPr>
        </p:nvSpPr>
        <p:spPr>
          <a:xfrm>
            <a:off x="5868557" y="1138036"/>
            <a:ext cx="5444382" cy="1402470"/>
          </a:xfrm>
        </p:spPr>
        <p:txBody>
          <a:bodyPr anchor="t">
            <a:normAutofit/>
          </a:bodyPr>
          <a:lstStyle/>
          <a:p>
            <a:r>
              <a:rPr lang="en-GB" sz="3200"/>
              <a:t>Conclusions and recommendations</a:t>
            </a:r>
            <a:endParaRPr lang="en-DE" sz="3200"/>
          </a:p>
        </p:txBody>
      </p:sp>
      <p:pic>
        <p:nvPicPr>
          <p:cNvPr id="13" name="Picture 12" descr="Abstract silver light patterns">
            <a:extLst>
              <a:ext uri="{FF2B5EF4-FFF2-40B4-BE49-F238E27FC236}">
                <a16:creationId xmlns:a16="http://schemas.microsoft.com/office/drawing/2014/main" id="{CA00A241-734F-557C-B670-1717646CF4F4}"/>
              </a:ext>
            </a:extLst>
          </p:cNvPr>
          <p:cNvPicPr>
            <a:picLocks noChangeAspect="1"/>
          </p:cNvPicPr>
          <p:nvPr/>
        </p:nvPicPr>
        <p:blipFill>
          <a:blip r:embed="rId2"/>
          <a:srcRect l="5452" r="44410" b="-1"/>
          <a:stretch/>
        </p:blipFill>
        <p:spPr>
          <a:xfrm>
            <a:off x="-1" y="10"/>
            <a:ext cx="5151179" cy="6857990"/>
          </a:xfrm>
          <a:prstGeom prst="rect">
            <a:avLst/>
          </a:prstGeom>
        </p:spPr>
      </p:pic>
      <p:cxnSp>
        <p:nvCxnSpPr>
          <p:cNvPr id="17" name="Straight Connector 1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66556D52-DC00-1DC6-6CD4-DFDF2397AF28}"/>
              </a:ext>
            </a:extLst>
          </p:cNvPr>
          <p:cNvSpPr>
            <a:spLocks noGrp="1"/>
          </p:cNvSpPr>
          <p:nvPr>
            <p:ph idx="1"/>
          </p:nvPr>
        </p:nvSpPr>
        <p:spPr>
          <a:xfrm>
            <a:off x="5868557" y="2551176"/>
            <a:ext cx="5444382" cy="3591207"/>
          </a:xfrm>
        </p:spPr>
        <p:txBody>
          <a:bodyPr>
            <a:normAutofit/>
          </a:bodyPr>
          <a:lstStyle/>
          <a:p>
            <a:r>
              <a:rPr lang="en-GB" sz="1900" b="0">
                <a:effectLst/>
                <a:latin typeface="Courier New" panose="02070309020205020404" pitchFamily="49" charset="0"/>
              </a:rPr>
              <a:t>4. Retain a high number of drivers and riders on the platform to have more options to find a driver and not cancelled the service.</a:t>
            </a:r>
          </a:p>
          <a:p>
            <a:r>
              <a:rPr lang="en-GB" sz="1900" b="0">
                <a:effectLst/>
                <a:latin typeface="Courier New" panose="02070309020205020404" pitchFamily="49" charset="0"/>
              </a:rPr>
              <a:t>5. Improve the passenger experience by ensuring safety, convenience, and comfort during transit.</a:t>
            </a:r>
          </a:p>
          <a:p>
            <a:r>
              <a:rPr lang="en-GB" sz="1900" b="0">
                <a:effectLst/>
                <a:latin typeface="Courier New" panose="02070309020205020404" pitchFamily="49" charset="0"/>
              </a:rPr>
              <a:t>6. Ensure that users enter all required fields, including age, and provide security for data processing.</a:t>
            </a:r>
          </a:p>
          <a:p>
            <a:endParaRPr lang="en-DE" sz="1900"/>
          </a:p>
        </p:txBody>
      </p:sp>
    </p:spTree>
    <p:extLst>
      <p:ext uri="{BB962C8B-B14F-4D97-AF65-F5344CB8AC3E}">
        <p14:creationId xmlns:p14="http://schemas.microsoft.com/office/powerpoint/2010/main" val="885046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RM Customer Insights App">
            <a:extLst>
              <a:ext uri="{FF2B5EF4-FFF2-40B4-BE49-F238E27FC236}">
                <a16:creationId xmlns:a16="http://schemas.microsoft.com/office/drawing/2014/main" id="{7980D6B1-ACA9-6589-222B-61B5374FBE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99D89F-FB8A-0FE7-98D3-72DA114DA998}"/>
              </a:ext>
            </a:extLst>
          </p:cNvPr>
          <p:cNvSpPr>
            <a:spLocks noGrp="1"/>
          </p:cNvSpPr>
          <p:nvPr>
            <p:ph type="title"/>
          </p:nvPr>
        </p:nvSpPr>
        <p:spPr>
          <a:xfrm>
            <a:off x="838201" y="479493"/>
            <a:ext cx="5257800" cy="1325563"/>
          </a:xfrm>
        </p:spPr>
        <p:txBody>
          <a:bodyPr>
            <a:normAutofit/>
          </a:bodyPr>
          <a:lstStyle/>
          <a:p>
            <a:r>
              <a:rPr lang="en-GB" dirty="0"/>
              <a:t>Objectives of this project</a:t>
            </a:r>
            <a:endParaRPr lang="en-DE" dirty="0"/>
          </a:p>
        </p:txBody>
      </p:sp>
      <p:sp>
        <p:nvSpPr>
          <p:cNvPr id="3" name="Content Placeholder 2">
            <a:extLst>
              <a:ext uri="{FF2B5EF4-FFF2-40B4-BE49-F238E27FC236}">
                <a16:creationId xmlns:a16="http://schemas.microsoft.com/office/drawing/2014/main" id="{057A8E73-C369-A605-E7DB-E234A12894A0}"/>
              </a:ext>
            </a:extLst>
          </p:cNvPr>
          <p:cNvSpPr>
            <a:spLocks noGrp="1"/>
          </p:cNvSpPr>
          <p:nvPr>
            <p:ph idx="1"/>
          </p:nvPr>
        </p:nvSpPr>
        <p:spPr>
          <a:xfrm>
            <a:off x="838201" y="1984443"/>
            <a:ext cx="5257800" cy="4192520"/>
          </a:xfrm>
        </p:spPr>
        <p:txBody>
          <a:bodyPr>
            <a:normAutofit/>
          </a:bodyPr>
          <a:lstStyle/>
          <a:p>
            <a:pPr>
              <a:buFont typeface="Arial" panose="020B0604020202020204" pitchFamily="34" charset="0"/>
              <a:buChar char="•"/>
            </a:pPr>
            <a:r>
              <a:rPr lang="en-GB" sz="1800" dirty="0"/>
              <a:t>Identify what steps of the funnel should we research and improve</a:t>
            </a:r>
          </a:p>
          <a:p>
            <a:pPr>
              <a:buFont typeface="Arial" panose="020B0604020202020204" pitchFamily="34" charset="0"/>
              <a:buChar char="•"/>
            </a:pPr>
            <a:r>
              <a:rPr lang="en-GB" sz="1800" dirty="0"/>
              <a:t>Deduct where to focus our marketing budget and the insights can we make based on the platform.</a:t>
            </a:r>
          </a:p>
          <a:p>
            <a:pPr>
              <a:buFont typeface="Arial" panose="020B0604020202020204" pitchFamily="34" charset="0"/>
              <a:buChar char="•"/>
            </a:pPr>
            <a:r>
              <a:rPr lang="en-GB" sz="1800" dirty="0"/>
              <a:t>Identify what age groups perform best at each stage and which age group(s) contain our target customers.</a:t>
            </a:r>
          </a:p>
          <a:p>
            <a:r>
              <a:rPr lang="en-GB" sz="1800" dirty="0"/>
              <a:t>Based on data, provide marketing “surge pricing”  and strategies to do it.</a:t>
            </a:r>
          </a:p>
          <a:p>
            <a:r>
              <a:rPr lang="en-GB" sz="1800" dirty="0"/>
              <a:t>Identify what part of our funnel has the lowest conversion rate and what can we do to improve this part of the funnel.</a:t>
            </a:r>
          </a:p>
          <a:p>
            <a:endParaRPr lang="en-DE" sz="1800" dirty="0"/>
          </a:p>
        </p:txBody>
      </p:sp>
    </p:spTree>
    <p:extLst>
      <p:ext uri="{BB962C8B-B14F-4D97-AF65-F5344CB8AC3E}">
        <p14:creationId xmlns:p14="http://schemas.microsoft.com/office/powerpoint/2010/main" val="207482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EF0186-A645-1414-00F3-0B258D287D11}"/>
              </a:ext>
            </a:extLst>
          </p:cNvPr>
          <p:cNvSpPr>
            <a:spLocks noGrp="1"/>
          </p:cNvSpPr>
          <p:nvPr>
            <p:ph type="title"/>
          </p:nvPr>
        </p:nvSpPr>
        <p:spPr>
          <a:xfrm>
            <a:off x="1137034" y="609600"/>
            <a:ext cx="6881026" cy="1322887"/>
          </a:xfrm>
        </p:spPr>
        <p:txBody>
          <a:bodyPr>
            <a:normAutofit/>
          </a:bodyPr>
          <a:lstStyle/>
          <a:p>
            <a:r>
              <a:rPr lang="en-DE"/>
              <a:t>Metrocar Structure</a:t>
            </a:r>
          </a:p>
        </p:txBody>
      </p:sp>
      <p:sp>
        <p:nvSpPr>
          <p:cNvPr id="3" name="Content Placeholder 2">
            <a:extLst>
              <a:ext uri="{FF2B5EF4-FFF2-40B4-BE49-F238E27FC236}">
                <a16:creationId xmlns:a16="http://schemas.microsoft.com/office/drawing/2014/main" id="{61FCB958-B117-9109-4F8A-5C3BA5E4DFBD}"/>
              </a:ext>
            </a:extLst>
          </p:cNvPr>
          <p:cNvSpPr>
            <a:spLocks noGrp="1"/>
          </p:cNvSpPr>
          <p:nvPr>
            <p:ph idx="1"/>
          </p:nvPr>
        </p:nvSpPr>
        <p:spPr>
          <a:xfrm>
            <a:off x="1137034" y="2194102"/>
            <a:ext cx="6573951" cy="3908585"/>
          </a:xfrm>
        </p:spPr>
        <p:txBody>
          <a:bodyPr>
            <a:normAutofit/>
          </a:bodyPr>
          <a:lstStyle/>
          <a:p>
            <a:pPr marL="0" indent="0">
              <a:buNone/>
            </a:pPr>
            <a:r>
              <a:rPr lang="en-GB" sz="2000" b="0" i="0" dirty="0" err="1">
                <a:effectLst/>
                <a:latin typeface="ui-sans-serif"/>
              </a:rPr>
              <a:t>Metrocar</a:t>
            </a:r>
            <a:r>
              <a:rPr lang="en-GB" sz="2000" b="0" i="0" dirty="0">
                <a:effectLst/>
                <a:latin typeface="ui-sans-serif"/>
              </a:rPr>
              <a:t> typically includes the following stages:</a:t>
            </a:r>
          </a:p>
          <a:p>
            <a:pPr>
              <a:buFont typeface="+mj-lt"/>
              <a:buAutoNum type="arabicPeriod"/>
            </a:pPr>
            <a:r>
              <a:rPr lang="en-GB" sz="2000" b="0" i="0" u="sng" dirty="0">
                <a:effectLst/>
                <a:latin typeface="ui-sans-serif"/>
              </a:rPr>
              <a:t>App Download:</a:t>
            </a:r>
            <a:r>
              <a:rPr lang="en-GB" sz="2000" b="0" i="0" dirty="0">
                <a:effectLst/>
                <a:latin typeface="ui-sans-serif"/>
              </a:rPr>
              <a:t> A user downloads the </a:t>
            </a:r>
            <a:r>
              <a:rPr lang="en-GB" sz="2000" b="0" i="0" dirty="0" err="1">
                <a:effectLst/>
                <a:latin typeface="ui-sans-serif"/>
              </a:rPr>
              <a:t>Metrocar</a:t>
            </a:r>
            <a:r>
              <a:rPr lang="en-GB" sz="2000" b="0" i="0" dirty="0">
                <a:effectLst/>
                <a:latin typeface="ui-sans-serif"/>
              </a:rPr>
              <a:t> app from the App Store or Google Play Store.</a:t>
            </a:r>
          </a:p>
          <a:p>
            <a:pPr>
              <a:buFont typeface="+mj-lt"/>
              <a:buAutoNum type="arabicPeriod" startAt="2"/>
            </a:pPr>
            <a:r>
              <a:rPr lang="en-GB" sz="2000" b="0" i="0" u="sng" dirty="0">
                <a:effectLst/>
                <a:latin typeface="ui-sans-serif"/>
              </a:rPr>
              <a:t>Signup:</a:t>
            </a:r>
            <a:r>
              <a:rPr lang="en-GB" sz="2000" b="0" i="0" dirty="0">
                <a:effectLst/>
                <a:latin typeface="ui-sans-serif"/>
              </a:rPr>
              <a:t> The user creates an account in the </a:t>
            </a:r>
            <a:r>
              <a:rPr lang="en-GB" sz="2000" b="0" i="0" dirty="0" err="1">
                <a:effectLst/>
                <a:latin typeface="ui-sans-serif"/>
              </a:rPr>
              <a:t>Metrocar</a:t>
            </a:r>
            <a:r>
              <a:rPr lang="en-GB" sz="2000" b="0" i="0" dirty="0">
                <a:effectLst/>
                <a:latin typeface="ui-sans-serif"/>
              </a:rPr>
              <a:t> app, including their name, email, phone number, and payment information.</a:t>
            </a:r>
          </a:p>
          <a:p>
            <a:pPr>
              <a:buFont typeface="+mj-lt"/>
              <a:buAutoNum type="arabicPeriod" startAt="3"/>
            </a:pPr>
            <a:r>
              <a:rPr lang="en-GB" sz="2000" b="0" i="0" u="sng" dirty="0">
                <a:effectLst/>
                <a:latin typeface="ui-sans-serif"/>
              </a:rPr>
              <a:t>Request Ride:</a:t>
            </a:r>
            <a:r>
              <a:rPr lang="en-GB" sz="2000" b="0" i="0" dirty="0">
                <a:effectLst/>
                <a:latin typeface="ui-sans-serif"/>
              </a:rPr>
              <a:t> The user opens the app and requests a ride by entering their pickup location, destination, and ride capacity (2 to 6 riders).</a:t>
            </a:r>
          </a:p>
          <a:p>
            <a:pPr marL="0" indent="0">
              <a:buNone/>
            </a:pPr>
            <a:endParaRPr lang="en-DE" sz="2000" dirty="0"/>
          </a:p>
        </p:txBody>
      </p:sp>
      <p:pic>
        <p:nvPicPr>
          <p:cNvPr id="7" name="Graphic 6" descr="Download from cloud">
            <a:extLst>
              <a:ext uri="{FF2B5EF4-FFF2-40B4-BE49-F238E27FC236}">
                <a16:creationId xmlns:a16="http://schemas.microsoft.com/office/drawing/2014/main" id="{934C5611-EBDD-E5A0-9AC7-57F89C9706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5981" y="1990229"/>
            <a:ext cx="2906973" cy="2906973"/>
          </a:xfrm>
          <a:prstGeom prst="rect">
            <a:avLst/>
          </a:prstGeom>
        </p:spPr>
      </p:pic>
    </p:spTree>
    <p:extLst>
      <p:ext uri="{BB962C8B-B14F-4D97-AF65-F5344CB8AC3E}">
        <p14:creationId xmlns:p14="http://schemas.microsoft.com/office/powerpoint/2010/main" val="817800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4A68E97F-79CF-0968-2A9F-6E619C9A58B0}"/>
              </a:ext>
            </a:extLst>
          </p:cNvPr>
          <p:cNvGraphicFramePr>
            <a:graphicFrameLocks noGrp="1"/>
          </p:cNvGraphicFramePr>
          <p:nvPr>
            <p:ph idx="1"/>
            <p:extLst>
              <p:ext uri="{D42A27DB-BD31-4B8C-83A1-F6EECF244321}">
                <p14:modId xmlns:p14="http://schemas.microsoft.com/office/powerpoint/2010/main" val="3147389009"/>
              </p:ext>
            </p:extLst>
          </p:nvPr>
        </p:nvGraphicFramePr>
        <p:xfrm>
          <a:off x="708660" y="731520"/>
          <a:ext cx="10645140" cy="5445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3287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C99FB-F260-52A3-BAC6-A030989E4CA9}"/>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a:solidFill>
                  <a:srgbClr val="FFFFFF"/>
                </a:solidFill>
              </a:rPr>
              <a:t>FOR OUR ANALYSIS</a:t>
            </a:r>
          </a:p>
        </p:txBody>
      </p:sp>
      <p:graphicFrame>
        <p:nvGraphicFramePr>
          <p:cNvPr id="6" name="Content Placeholder 2">
            <a:extLst>
              <a:ext uri="{FF2B5EF4-FFF2-40B4-BE49-F238E27FC236}">
                <a16:creationId xmlns:a16="http://schemas.microsoft.com/office/drawing/2014/main" id="{F5DAA276-A6A1-F1AC-9918-8F2FB0A2978E}"/>
              </a:ext>
            </a:extLst>
          </p:cNvPr>
          <p:cNvGraphicFramePr>
            <a:graphicFrameLocks noGrp="1"/>
          </p:cNvGraphicFramePr>
          <p:nvPr>
            <p:ph idx="1"/>
            <p:extLst>
              <p:ext uri="{D42A27DB-BD31-4B8C-83A1-F6EECF244321}">
                <p14:modId xmlns:p14="http://schemas.microsoft.com/office/powerpoint/2010/main" val="244956299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2675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F7389-41F5-886A-99AF-97471A20FF4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Previous Aggregate Result </a:t>
            </a:r>
          </a:p>
        </p:txBody>
      </p:sp>
      <p:pic>
        <p:nvPicPr>
          <p:cNvPr id="5" name="Content Placeholder 4" descr="A screen shot of a computer&#10;&#10;Description automatically generated">
            <a:extLst>
              <a:ext uri="{FF2B5EF4-FFF2-40B4-BE49-F238E27FC236}">
                <a16:creationId xmlns:a16="http://schemas.microsoft.com/office/drawing/2014/main" id="{33E208AD-4337-B79B-FE6D-A95BD5D98848}"/>
              </a:ext>
            </a:extLst>
          </p:cNvPr>
          <p:cNvPicPr>
            <a:picLocks noGrp="1" noChangeAspect="1"/>
          </p:cNvPicPr>
          <p:nvPr>
            <p:ph idx="1"/>
          </p:nvPr>
        </p:nvPicPr>
        <p:blipFill>
          <a:blip r:embed="rId2"/>
          <a:stretch>
            <a:fillRect/>
          </a:stretch>
        </p:blipFill>
        <p:spPr>
          <a:xfrm>
            <a:off x="4777316" y="1741137"/>
            <a:ext cx="6780700" cy="3373397"/>
          </a:xfrm>
          <a:prstGeom prst="rect">
            <a:avLst/>
          </a:prstGeom>
        </p:spPr>
      </p:pic>
    </p:spTree>
    <p:extLst>
      <p:ext uri="{BB962C8B-B14F-4D97-AF65-F5344CB8AC3E}">
        <p14:creationId xmlns:p14="http://schemas.microsoft.com/office/powerpoint/2010/main" val="170681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1E10A-340C-1B67-2031-1B50BF4AA90D}"/>
              </a:ext>
            </a:extLst>
          </p:cNvPr>
          <p:cNvSpPr>
            <a:spLocks noGrp="1"/>
          </p:cNvSpPr>
          <p:nvPr>
            <p:ph type="title"/>
          </p:nvPr>
        </p:nvSpPr>
        <p:spPr>
          <a:xfrm>
            <a:off x="466722" y="586855"/>
            <a:ext cx="3201366" cy="3387497"/>
          </a:xfrm>
        </p:spPr>
        <p:txBody>
          <a:bodyPr anchor="b">
            <a:normAutofit/>
          </a:bodyPr>
          <a:lstStyle/>
          <a:p>
            <a:pPr algn="ctr"/>
            <a:r>
              <a:rPr lang="en-DE" sz="4000" dirty="0">
                <a:solidFill>
                  <a:srgbClr val="FFFFFF"/>
                </a:solidFill>
              </a:rPr>
              <a:t>Funnel Figure based on Downloads (percentage)</a:t>
            </a:r>
          </a:p>
        </p:txBody>
      </p:sp>
      <p:pic>
        <p:nvPicPr>
          <p:cNvPr id="5" name="Content Placeholder 4">
            <a:extLst>
              <a:ext uri="{FF2B5EF4-FFF2-40B4-BE49-F238E27FC236}">
                <a16:creationId xmlns:a16="http://schemas.microsoft.com/office/drawing/2014/main" id="{BCA87148-AD33-134D-0F72-A6759B6D0F96}"/>
              </a:ext>
            </a:extLst>
          </p:cNvPr>
          <p:cNvPicPr>
            <a:picLocks noChangeAspect="1"/>
          </p:cNvPicPr>
          <p:nvPr/>
        </p:nvPicPr>
        <p:blipFill>
          <a:blip r:embed="rId2"/>
          <a:stretch>
            <a:fillRect/>
          </a:stretch>
        </p:blipFill>
        <p:spPr>
          <a:xfrm>
            <a:off x="4529733" y="511388"/>
            <a:ext cx="6893597" cy="4808283"/>
          </a:xfrm>
          <a:prstGeom prst="rect">
            <a:avLst/>
          </a:prstGeom>
        </p:spPr>
      </p:pic>
    </p:spTree>
    <p:extLst>
      <p:ext uri="{BB962C8B-B14F-4D97-AF65-F5344CB8AC3E}">
        <p14:creationId xmlns:p14="http://schemas.microsoft.com/office/powerpoint/2010/main" val="741143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FD4EB-43AA-4A4C-D984-2D3840C906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Funnel of Rides with percent of change based on Ride Request level</a:t>
            </a:r>
          </a:p>
        </p:txBody>
      </p:sp>
      <p:pic>
        <p:nvPicPr>
          <p:cNvPr id="5" name="Content Placeholder 4" descr="A screenshot of a graph&#10;&#10;Description automatically generated">
            <a:extLst>
              <a:ext uri="{FF2B5EF4-FFF2-40B4-BE49-F238E27FC236}">
                <a16:creationId xmlns:a16="http://schemas.microsoft.com/office/drawing/2014/main" id="{BC9B4014-F44A-81EF-27FD-3ACB8BC8AD35}"/>
              </a:ext>
            </a:extLst>
          </p:cNvPr>
          <p:cNvPicPr>
            <a:picLocks noGrp="1" noChangeAspect="1"/>
          </p:cNvPicPr>
          <p:nvPr>
            <p:ph idx="1"/>
          </p:nvPr>
        </p:nvPicPr>
        <p:blipFill>
          <a:blip r:embed="rId2"/>
          <a:stretch>
            <a:fillRect/>
          </a:stretch>
        </p:blipFill>
        <p:spPr>
          <a:xfrm>
            <a:off x="4038600" y="1019260"/>
            <a:ext cx="7188199" cy="4816091"/>
          </a:xfrm>
          <a:prstGeom prst="rect">
            <a:avLst/>
          </a:prstGeom>
        </p:spPr>
      </p:pic>
    </p:spTree>
    <p:extLst>
      <p:ext uri="{BB962C8B-B14F-4D97-AF65-F5344CB8AC3E}">
        <p14:creationId xmlns:p14="http://schemas.microsoft.com/office/powerpoint/2010/main" val="1338164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595</TotalTime>
  <Words>1107</Words>
  <Application>Microsoft Macintosh PowerPoint</Application>
  <PresentationFormat>Widescreen</PresentationFormat>
  <Paragraphs>103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Aptos Display</vt:lpstr>
      <vt:lpstr>Arial</vt:lpstr>
      <vt:lpstr>Calibri</vt:lpstr>
      <vt:lpstr>Courier New</vt:lpstr>
      <vt:lpstr>ui-sans-serif</vt:lpstr>
      <vt:lpstr>Office Theme</vt:lpstr>
      <vt:lpstr>Metrocar Project </vt:lpstr>
      <vt:lpstr>What is Metrocar? </vt:lpstr>
      <vt:lpstr>Objectives of this project</vt:lpstr>
      <vt:lpstr>Metrocar Structure</vt:lpstr>
      <vt:lpstr>PowerPoint Presentation</vt:lpstr>
      <vt:lpstr>FOR OUR ANALYSIS</vt:lpstr>
      <vt:lpstr>Previous Aggregate Result </vt:lpstr>
      <vt:lpstr>Funnel Figure based on Downloads (percentage)</vt:lpstr>
      <vt:lpstr>Funnel of Rides with percent of change based on Ride Request level</vt:lpstr>
      <vt:lpstr>Funnel based on Platform</vt:lpstr>
      <vt:lpstr>Funnel Figure of User Count with Percent Changes</vt:lpstr>
      <vt:lpstr>Drop-off Table</vt:lpstr>
      <vt:lpstr>Possible causes of drop-off</vt:lpstr>
      <vt:lpstr>Suggested Strategy for Users </vt:lpstr>
      <vt:lpstr>PowerPoint Presentation</vt:lpstr>
      <vt:lpstr>Suggested Strategy for Drivers </vt:lpstr>
      <vt:lpstr>User Count by Age Range and Platform</vt:lpstr>
      <vt:lpstr>Distribution of Ride Request Throughout the Day </vt:lpstr>
      <vt:lpstr>Suggested Strategy</vt:lpstr>
      <vt:lpstr>TOP 10 Negative Reviews based on the Driver</vt:lpstr>
      <vt:lpstr>Top 10 Negative Reviews based on the Service</vt:lpstr>
      <vt:lpstr>Suggested Strategy</vt:lpstr>
      <vt:lpstr>Conclusions and recommendations</vt:lpstr>
      <vt:lpstr>Conclusions and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Julian Keuser</dc:creator>
  <cp:lastModifiedBy>Julian Keuser</cp:lastModifiedBy>
  <cp:revision>12</cp:revision>
  <dcterms:created xsi:type="dcterms:W3CDTF">2024-10-18T09:15:37Z</dcterms:created>
  <dcterms:modified xsi:type="dcterms:W3CDTF">2024-10-21T20:00:29Z</dcterms:modified>
</cp:coreProperties>
</file>